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7556500" cy="10693400"/>
  <p:notesSz cx="7556500" cy="10693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830" y="-13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FA68E10E-FD34-44B2-A0B4-5AE203CBA6D1}" type="datetimeFigureOut">
              <a:rPr lang="fr-FR" smtClean="0"/>
              <a:t>31/10/2024</a:t>
            </a:fld>
            <a:endParaRPr lang="fr-FR"/>
          </a:p>
        </p:txBody>
      </p:sp>
      <p:sp>
        <p:nvSpPr>
          <p:cNvPr id="4" name="Espace réservé de l'image des diapositives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532E1321-CD7F-4318-AF6A-7C592D5902D2}" type="slidenum">
              <a:rPr lang="fr-FR" smtClean="0"/>
              <a:t>‹N°›</a:t>
            </a:fld>
            <a:endParaRPr lang="fr-FR"/>
          </a:p>
        </p:txBody>
      </p:sp>
    </p:spTree>
    <p:extLst>
      <p:ext uri="{BB962C8B-B14F-4D97-AF65-F5344CB8AC3E}">
        <p14:creationId xmlns:p14="http://schemas.microsoft.com/office/powerpoint/2010/main" val="276179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2E1321-CD7F-4318-AF6A-7C592D5902D2}" type="slidenum">
              <a:rPr lang="fr-FR" smtClean="0"/>
              <a:t>1</a:t>
            </a:fld>
            <a:endParaRPr lang="fr-FR"/>
          </a:p>
        </p:txBody>
      </p:sp>
    </p:spTree>
    <p:extLst>
      <p:ext uri="{BB962C8B-B14F-4D97-AF65-F5344CB8AC3E}">
        <p14:creationId xmlns:p14="http://schemas.microsoft.com/office/powerpoint/2010/main" val="225690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37" y="3314954"/>
            <a:ext cx="6423025"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3475" y="5988304"/>
            <a:ext cx="5289550"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7825" y="2459482"/>
            <a:ext cx="3287077"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1597" y="2459482"/>
            <a:ext cx="3287077"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825" y="427736"/>
            <a:ext cx="6800850" cy="17109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825" y="2459482"/>
            <a:ext cx="6800850"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9210" y="9944862"/>
            <a:ext cx="2418080"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825" y="9944862"/>
            <a:ext cx="173799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a:xfrm>
            <a:off x="5440680" y="9944862"/>
            <a:ext cx="173799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5.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50" Type="http://schemas.openxmlformats.org/officeDocument/2006/relationships/image" Target="../media/image104.png"/><Relationship Id="rId55" Type="http://schemas.openxmlformats.org/officeDocument/2006/relationships/image" Target="../media/image109.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41" Type="http://schemas.openxmlformats.org/officeDocument/2006/relationships/image" Target="../media/image95.png"/><Relationship Id="rId54"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3" Type="http://schemas.openxmlformats.org/officeDocument/2006/relationships/image" Target="../media/image107.png"/><Relationship Id="rId58" Type="http://schemas.openxmlformats.org/officeDocument/2006/relationships/image" Target="../media/image112.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49" Type="http://schemas.openxmlformats.org/officeDocument/2006/relationships/image" Target="../media/image103.png"/><Relationship Id="rId57" Type="http://schemas.openxmlformats.org/officeDocument/2006/relationships/image" Target="../media/image111.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52" Type="http://schemas.openxmlformats.org/officeDocument/2006/relationships/image" Target="../media/image106.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2.png"/><Relationship Id="rId56" Type="http://schemas.openxmlformats.org/officeDocument/2006/relationships/image" Target="../media/image110.png"/><Relationship Id="rId8" Type="http://schemas.openxmlformats.org/officeDocument/2006/relationships/image" Target="../media/image62.png"/><Relationship Id="rId51" Type="http://schemas.openxmlformats.org/officeDocument/2006/relationships/image" Target="../media/image105.png"/><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31750" y="-215900"/>
            <a:ext cx="7618228" cy="10909300"/>
            <a:chOff x="0" y="0"/>
            <a:chExt cx="7618228" cy="10909300"/>
          </a:xfrm>
        </p:grpSpPr>
        <p:sp>
          <p:nvSpPr>
            <p:cNvPr id="4" name="object 4"/>
            <p:cNvSpPr/>
            <p:nvPr/>
          </p:nvSpPr>
          <p:spPr>
            <a:xfrm>
              <a:off x="0" y="0"/>
              <a:ext cx="7556500" cy="10693400"/>
            </a:xfrm>
            <a:custGeom>
              <a:avLst/>
              <a:gdLst/>
              <a:ahLst/>
              <a:cxnLst/>
              <a:rect l="l" t="t" r="r" b="b"/>
              <a:pathLst>
                <a:path w="7556500" h="10693400">
                  <a:moveTo>
                    <a:pt x="7556500" y="1993900"/>
                  </a:moveTo>
                  <a:lnTo>
                    <a:pt x="0" y="9550400"/>
                  </a:lnTo>
                  <a:lnTo>
                    <a:pt x="0" y="10693400"/>
                  </a:lnTo>
                  <a:lnTo>
                    <a:pt x="2319130" y="10693400"/>
                  </a:lnTo>
                  <a:lnTo>
                    <a:pt x="4155042" y="8864600"/>
                  </a:lnTo>
                  <a:lnTo>
                    <a:pt x="5987923" y="8864600"/>
                  </a:lnTo>
                  <a:lnTo>
                    <a:pt x="5980644" y="8801100"/>
                  </a:lnTo>
                  <a:lnTo>
                    <a:pt x="5975712" y="8750300"/>
                  </a:lnTo>
                  <a:lnTo>
                    <a:pt x="5971525" y="8699500"/>
                  </a:lnTo>
                  <a:lnTo>
                    <a:pt x="5968085" y="8648700"/>
                  </a:lnTo>
                  <a:lnTo>
                    <a:pt x="5965393" y="8597900"/>
                  </a:lnTo>
                  <a:lnTo>
                    <a:pt x="5963452" y="8547100"/>
                  </a:lnTo>
                  <a:lnTo>
                    <a:pt x="5962262" y="8496300"/>
                  </a:lnTo>
                  <a:lnTo>
                    <a:pt x="5961825" y="8445500"/>
                  </a:lnTo>
                  <a:lnTo>
                    <a:pt x="5961636" y="8407400"/>
                  </a:lnTo>
                  <a:lnTo>
                    <a:pt x="5962118" y="8356600"/>
                  </a:lnTo>
                  <a:lnTo>
                    <a:pt x="5963271" y="8318500"/>
                  </a:lnTo>
                  <a:lnTo>
                    <a:pt x="5965096" y="8267700"/>
                  </a:lnTo>
                  <a:lnTo>
                    <a:pt x="5967592" y="8229600"/>
                  </a:lnTo>
                  <a:lnTo>
                    <a:pt x="5970760" y="8178800"/>
                  </a:lnTo>
                  <a:lnTo>
                    <a:pt x="5974599" y="8140700"/>
                  </a:lnTo>
                  <a:lnTo>
                    <a:pt x="5979109" y="8089900"/>
                  </a:lnTo>
                  <a:lnTo>
                    <a:pt x="5984291" y="8039100"/>
                  </a:lnTo>
                  <a:lnTo>
                    <a:pt x="5990145" y="8001000"/>
                  </a:lnTo>
                  <a:lnTo>
                    <a:pt x="5996670" y="7950200"/>
                  </a:lnTo>
                  <a:lnTo>
                    <a:pt x="6003866" y="7912100"/>
                  </a:lnTo>
                  <a:lnTo>
                    <a:pt x="6011734" y="7861300"/>
                  </a:lnTo>
                  <a:lnTo>
                    <a:pt x="6020273" y="7823200"/>
                  </a:lnTo>
                  <a:lnTo>
                    <a:pt x="6029484" y="7772400"/>
                  </a:lnTo>
                  <a:lnTo>
                    <a:pt x="6039366" y="7734300"/>
                  </a:lnTo>
                  <a:lnTo>
                    <a:pt x="6049920" y="7683500"/>
                  </a:lnTo>
                  <a:lnTo>
                    <a:pt x="6061145" y="7645400"/>
                  </a:lnTo>
                  <a:lnTo>
                    <a:pt x="6073042" y="7594600"/>
                  </a:lnTo>
                  <a:lnTo>
                    <a:pt x="6085610" y="7556500"/>
                  </a:lnTo>
                  <a:lnTo>
                    <a:pt x="6098849" y="7518400"/>
                  </a:lnTo>
                  <a:lnTo>
                    <a:pt x="6112760" y="7467600"/>
                  </a:lnTo>
                  <a:lnTo>
                    <a:pt x="6127343" y="7429500"/>
                  </a:lnTo>
                  <a:lnTo>
                    <a:pt x="6142596" y="7378700"/>
                  </a:lnTo>
                  <a:lnTo>
                    <a:pt x="6158522" y="7340600"/>
                  </a:lnTo>
                  <a:lnTo>
                    <a:pt x="6175118" y="7289800"/>
                  </a:lnTo>
                  <a:lnTo>
                    <a:pt x="6192387" y="7251700"/>
                  </a:lnTo>
                  <a:lnTo>
                    <a:pt x="6210326" y="7200900"/>
                  </a:lnTo>
                  <a:lnTo>
                    <a:pt x="6228937" y="7162800"/>
                  </a:lnTo>
                  <a:lnTo>
                    <a:pt x="6248220" y="7124700"/>
                  </a:lnTo>
                  <a:lnTo>
                    <a:pt x="6268174" y="7073900"/>
                  </a:lnTo>
                  <a:lnTo>
                    <a:pt x="6288800" y="7035800"/>
                  </a:lnTo>
                  <a:lnTo>
                    <a:pt x="6310096" y="6985000"/>
                  </a:lnTo>
                  <a:lnTo>
                    <a:pt x="6332065" y="6946900"/>
                  </a:lnTo>
                  <a:lnTo>
                    <a:pt x="6354705" y="6908800"/>
                  </a:lnTo>
                  <a:lnTo>
                    <a:pt x="6378016" y="6858000"/>
                  </a:lnTo>
                  <a:lnTo>
                    <a:pt x="6401999" y="6819900"/>
                  </a:lnTo>
                  <a:lnTo>
                    <a:pt x="6426653" y="6781800"/>
                  </a:lnTo>
                  <a:lnTo>
                    <a:pt x="6451979" y="6731000"/>
                  </a:lnTo>
                  <a:lnTo>
                    <a:pt x="6477976" y="6692900"/>
                  </a:lnTo>
                  <a:lnTo>
                    <a:pt x="6504644" y="6642100"/>
                  </a:lnTo>
                  <a:lnTo>
                    <a:pt x="6531984" y="6604000"/>
                  </a:lnTo>
                  <a:lnTo>
                    <a:pt x="6559996" y="6565900"/>
                  </a:lnTo>
                  <a:lnTo>
                    <a:pt x="6588679" y="6515100"/>
                  </a:lnTo>
                  <a:lnTo>
                    <a:pt x="6618033" y="6477000"/>
                  </a:lnTo>
                  <a:lnTo>
                    <a:pt x="6648059" y="6438900"/>
                  </a:lnTo>
                  <a:lnTo>
                    <a:pt x="6678757" y="6388100"/>
                  </a:lnTo>
                  <a:lnTo>
                    <a:pt x="6710125" y="6350000"/>
                  </a:lnTo>
                  <a:lnTo>
                    <a:pt x="6742166" y="6311900"/>
                  </a:lnTo>
                  <a:lnTo>
                    <a:pt x="6774877" y="6273800"/>
                  </a:lnTo>
                  <a:lnTo>
                    <a:pt x="6808261" y="6223000"/>
                  </a:lnTo>
                  <a:lnTo>
                    <a:pt x="6842315" y="6184900"/>
                  </a:lnTo>
                  <a:lnTo>
                    <a:pt x="6877041" y="6146800"/>
                  </a:lnTo>
                  <a:lnTo>
                    <a:pt x="6912439" y="6096000"/>
                  </a:lnTo>
                  <a:lnTo>
                    <a:pt x="6948508" y="6057900"/>
                  </a:lnTo>
                  <a:lnTo>
                    <a:pt x="6985248" y="6019800"/>
                  </a:lnTo>
                  <a:lnTo>
                    <a:pt x="7022660" y="5981700"/>
                  </a:lnTo>
                  <a:lnTo>
                    <a:pt x="7060744" y="5930900"/>
                  </a:lnTo>
                  <a:lnTo>
                    <a:pt x="7099499" y="5892800"/>
                  </a:lnTo>
                  <a:lnTo>
                    <a:pt x="7138925" y="5854700"/>
                  </a:lnTo>
                  <a:lnTo>
                    <a:pt x="7179023" y="5816600"/>
                  </a:lnTo>
                  <a:lnTo>
                    <a:pt x="7219792" y="5765800"/>
                  </a:lnTo>
                  <a:lnTo>
                    <a:pt x="7552361" y="5461000"/>
                  </a:lnTo>
                  <a:lnTo>
                    <a:pt x="7556500" y="5461000"/>
                  </a:lnTo>
                  <a:lnTo>
                    <a:pt x="7556500" y="1993900"/>
                  </a:lnTo>
                  <a:close/>
                </a:path>
                <a:path w="7556500" h="10693400">
                  <a:moveTo>
                    <a:pt x="5987923" y="8864600"/>
                  </a:moveTo>
                  <a:lnTo>
                    <a:pt x="4155042" y="8864600"/>
                  </a:lnTo>
                  <a:lnTo>
                    <a:pt x="4151866" y="8915400"/>
                  </a:lnTo>
                  <a:lnTo>
                    <a:pt x="4149164" y="8966200"/>
                  </a:lnTo>
                  <a:lnTo>
                    <a:pt x="4146936" y="9017000"/>
                  </a:lnTo>
                  <a:lnTo>
                    <a:pt x="4145182" y="9067800"/>
                  </a:lnTo>
                  <a:lnTo>
                    <a:pt x="4143902" y="9105900"/>
                  </a:lnTo>
                  <a:lnTo>
                    <a:pt x="4143095" y="9156700"/>
                  </a:lnTo>
                  <a:lnTo>
                    <a:pt x="4142846" y="9194800"/>
                  </a:lnTo>
                  <a:lnTo>
                    <a:pt x="4142869" y="9245600"/>
                  </a:lnTo>
                  <a:lnTo>
                    <a:pt x="4143520" y="9309100"/>
                  </a:lnTo>
                  <a:lnTo>
                    <a:pt x="4144610" y="9359900"/>
                  </a:lnTo>
                  <a:lnTo>
                    <a:pt x="4146173" y="9410700"/>
                  </a:lnTo>
                  <a:lnTo>
                    <a:pt x="4148211" y="9448800"/>
                  </a:lnTo>
                  <a:lnTo>
                    <a:pt x="4150722" y="9499600"/>
                  </a:lnTo>
                  <a:lnTo>
                    <a:pt x="4153708" y="9550400"/>
                  </a:lnTo>
                  <a:lnTo>
                    <a:pt x="4157167" y="9601200"/>
                  </a:lnTo>
                  <a:lnTo>
                    <a:pt x="4161100" y="9652000"/>
                  </a:lnTo>
                  <a:lnTo>
                    <a:pt x="4165507" y="9690100"/>
                  </a:lnTo>
                  <a:lnTo>
                    <a:pt x="4170389" y="9740900"/>
                  </a:lnTo>
                  <a:lnTo>
                    <a:pt x="4175744" y="9791700"/>
                  </a:lnTo>
                  <a:lnTo>
                    <a:pt x="4181573" y="9842500"/>
                  </a:lnTo>
                  <a:lnTo>
                    <a:pt x="4187876" y="9880600"/>
                  </a:lnTo>
                  <a:lnTo>
                    <a:pt x="4194653" y="9931400"/>
                  </a:lnTo>
                  <a:lnTo>
                    <a:pt x="4201904" y="9982200"/>
                  </a:lnTo>
                  <a:lnTo>
                    <a:pt x="4209628" y="10020300"/>
                  </a:lnTo>
                  <a:lnTo>
                    <a:pt x="4217827" y="10071100"/>
                  </a:lnTo>
                  <a:lnTo>
                    <a:pt x="4226500" y="10121900"/>
                  </a:lnTo>
                  <a:lnTo>
                    <a:pt x="4235646" y="10160000"/>
                  </a:lnTo>
                  <a:lnTo>
                    <a:pt x="4245267" y="10210800"/>
                  </a:lnTo>
                  <a:lnTo>
                    <a:pt x="4255362" y="10261600"/>
                  </a:lnTo>
                  <a:lnTo>
                    <a:pt x="4265930" y="10299700"/>
                  </a:lnTo>
                  <a:lnTo>
                    <a:pt x="4276973" y="10350500"/>
                  </a:lnTo>
                  <a:lnTo>
                    <a:pt x="4288489" y="10401300"/>
                  </a:lnTo>
                  <a:lnTo>
                    <a:pt x="4300479" y="10439400"/>
                  </a:lnTo>
                  <a:lnTo>
                    <a:pt x="4312944" y="10490200"/>
                  </a:lnTo>
                  <a:lnTo>
                    <a:pt x="4325882" y="10528300"/>
                  </a:lnTo>
                  <a:lnTo>
                    <a:pt x="4339294" y="10579100"/>
                  </a:lnTo>
                  <a:lnTo>
                    <a:pt x="4353180" y="10617200"/>
                  </a:lnTo>
                  <a:lnTo>
                    <a:pt x="4367540" y="10668000"/>
                  </a:lnTo>
                  <a:lnTo>
                    <a:pt x="4378238" y="10693400"/>
                  </a:lnTo>
                  <a:lnTo>
                    <a:pt x="6825743" y="10693400"/>
                  </a:lnTo>
                  <a:lnTo>
                    <a:pt x="6792027" y="10668000"/>
                  </a:lnTo>
                  <a:lnTo>
                    <a:pt x="6759273" y="10629900"/>
                  </a:lnTo>
                  <a:lnTo>
                    <a:pt x="6727102" y="10579100"/>
                  </a:lnTo>
                  <a:lnTo>
                    <a:pt x="6695520" y="10541000"/>
                  </a:lnTo>
                  <a:lnTo>
                    <a:pt x="6664531" y="10502900"/>
                  </a:lnTo>
                  <a:lnTo>
                    <a:pt x="6634141" y="10464800"/>
                  </a:lnTo>
                  <a:lnTo>
                    <a:pt x="6604353" y="10426700"/>
                  </a:lnTo>
                  <a:lnTo>
                    <a:pt x="6575173" y="10388600"/>
                  </a:lnTo>
                  <a:lnTo>
                    <a:pt x="6546605" y="10337800"/>
                  </a:lnTo>
                  <a:lnTo>
                    <a:pt x="6518655" y="10299700"/>
                  </a:lnTo>
                  <a:lnTo>
                    <a:pt x="6491326" y="10261600"/>
                  </a:lnTo>
                  <a:lnTo>
                    <a:pt x="6464625" y="10223500"/>
                  </a:lnTo>
                  <a:lnTo>
                    <a:pt x="6438555" y="10172700"/>
                  </a:lnTo>
                  <a:lnTo>
                    <a:pt x="6413121" y="10134600"/>
                  </a:lnTo>
                  <a:lnTo>
                    <a:pt x="6388328" y="10083800"/>
                  </a:lnTo>
                  <a:lnTo>
                    <a:pt x="6364182" y="10045700"/>
                  </a:lnTo>
                  <a:lnTo>
                    <a:pt x="6340686" y="9994900"/>
                  </a:lnTo>
                  <a:lnTo>
                    <a:pt x="6317845" y="9956800"/>
                  </a:lnTo>
                  <a:lnTo>
                    <a:pt x="6295664" y="9906000"/>
                  </a:lnTo>
                  <a:lnTo>
                    <a:pt x="6274149" y="9867900"/>
                  </a:lnTo>
                  <a:lnTo>
                    <a:pt x="6253303" y="9817100"/>
                  </a:lnTo>
                  <a:lnTo>
                    <a:pt x="6233132" y="9766300"/>
                  </a:lnTo>
                  <a:lnTo>
                    <a:pt x="6213654" y="9728200"/>
                  </a:lnTo>
                  <a:lnTo>
                    <a:pt x="6194888" y="9677400"/>
                  </a:lnTo>
                  <a:lnTo>
                    <a:pt x="6176834" y="9626600"/>
                  </a:lnTo>
                  <a:lnTo>
                    <a:pt x="6159495" y="9588500"/>
                  </a:lnTo>
                  <a:lnTo>
                    <a:pt x="6142873" y="9537700"/>
                  </a:lnTo>
                  <a:lnTo>
                    <a:pt x="6126969" y="9486900"/>
                  </a:lnTo>
                  <a:lnTo>
                    <a:pt x="6111784" y="9436100"/>
                  </a:lnTo>
                  <a:lnTo>
                    <a:pt x="6097321" y="9398000"/>
                  </a:lnTo>
                  <a:lnTo>
                    <a:pt x="6083580" y="9347200"/>
                  </a:lnTo>
                  <a:lnTo>
                    <a:pt x="6070565" y="9296400"/>
                  </a:lnTo>
                  <a:lnTo>
                    <a:pt x="6058276" y="9245600"/>
                  </a:lnTo>
                  <a:lnTo>
                    <a:pt x="6046715" y="9194800"/>
                  </a:lnTo>
                  <a:lnTo>
                    <a:pt x="6035884" y="9144000"/>
                  </a:lnTo>
                  <a:lnTo>
                    <a:pt x="6025785" y="9105900"/>
                  </a:lnTo>
                  <a:lnTo>
                    <a:pt x="6016418" y="9055100"/>
                  </a:lnTo>
                  <a:lnTo>
                    <a:pt x="6007787" y="9004300"/>
                  </a:lnTo>
                  <a:lnTo>
                    <a:pt x="5999892" y="8953500"/>
                  </a:lnTo>
                  <a:lnTo>
                    <a:pt x="5992736" y="8902700"/>
                  </a:lnTo>
                  <a:lnTo>
                    <a:pt x="5987923" y="8864600"/>
                  </a:lnTo>
                  <a:close/>
                </a:path>
                <a:path w="7556500" h="10693400">
                  <a:moveTo>
                    <a:pt x="24882" y="2984500"/>
                  </a:moveTo>
                  <a:lnTo>
                    <a:pt x="0" y="2984500"/>
                  </a:lnTo>
                  <a:lnTo>
                    <a:pt x="0" y="5346700"/>
                  </a:lnTo>
                  <a:lnTo>
                    <a:pt x="42995" y="5359400"/>
                  </a:lnTo>
                  <a:lnTo>
                    <a:pt x="531597" y="5359400"/>
                  </a:lnTo>
                  <a:lnTo>
                    <a:pt x="579544" y="5346700"/>
                  </a:lnTo>
                  <a:lnTo>
                    <a:pt x="722697" y="5346700"/>
                  </a:lnTo>
                  <a:lnTo>
                    <a:pt x="770184" y="5334000"/>
                  </a:lnTo>
                  <a:lnTo>
                    <a:pt x="864814" y="5334000"/>
                  </a:lnTo>
                  <a:lnTo>
                    <a:pt x="911957" y="5321300"/>
                  </a:lnTo>
                  <a:lnTo>
                    <a:pt x="958985" y="5321300"/>
                  </a:lnTo>
                  <a:lnTo>
                    <a:pt x="1052695" y="5295900"/>
                  </a:lnTo>
                  <a:lnTo>
                    <a:pt x="1099378" y="5295900"/>
                  </a:lnTo>
                  <a:lnTo>
                    <a:pt x="1145946" y="5283200"/>
                  </a:lnTo>
                  <a:lnTo>
                    <a:pt x="1192400" y="5283200"/>
                  </a:lnTo>
                  <a:lnTo>
                    <a:pt x="1377063" y="5232400"/>
                  </a:lnTo>
                  <a:lnTo>
                    <a:pt x="1422941" y="5232400"/>
                  </a:lnTo>
                  <a:lnTo>
                    <a:pt x="1650609" y="5168900"/>
                  </a:lnTo>
                  <a:lnTo>
                    <a:pt x="1695798" y="5143500"/>
                  </a:lnTo>
                  <a:lnTo>
                    <a:pt x="1875404" y="5092700"/>
                  </a:lnTo>
                  <a:lnTo>
                    <a:pt x="1920018" y="5067300"/>
                  </a:lnTo>
                  <a:lnTo>
                    <a:pt x="2008901" y="5041900"/>
                  </a:lnTo>
                  <a:lnTo>
                    <a:pt x="2053171" y="5016500"/>
                  </a:lnTo>
                  <a:lnTo>
                    <a:pt x="2097325" y="5003800"/>
                  </a:lnTo>
                  <a:lnTo>
                    <a:pt x="2141365" y="4978400"/>
                  </a:lnTo>
                  <a:lnTo>
                    <a:pt x="2185289" y="4965700"/>
                  </a:lnTo>
                  <a:lnTo>
                    <a:pt x="2229099" y="4940300"/>
                  </a:lnTo>
                  <a:lnTo>
                    <a:pt x="2272793" y="4927600"/>
                  </a:lnTo>
                  <a:lnTo>
                    <a:pt x="2359838" y="4876800"/>
                  </a:lnTo>
                  <a:lnTo>
                    <a:pt x="2403188" y="4864100"/>
                  </a:lnTo>
                  <a:lnTo>
                    <a:pt x="2532548" y="4787900"/>
                  </a:lnTo>
                  <a:lnTo>
                    <a:pt x="2575438" y="4775200"/>
                  </a:lnTo>
                  <a:lnTo>
                    <a:pt x="2830365" y="4622800"/>
                  </a:lnTo>
                  <a:lnTo>
                    <a:pt x="2872450" y="4584700"/>
                  </a:lnTo>
                  <a:lnTo>
                    <a:pt x="3039643" y="4483100"/>
                  </a:lnTo>
                  <a:lnTo>
                    <a:pt x="3081154" y="4445000"/>
                  </a:lnTo>
                  <a:lnTo>
                    <a:pt x="3163831" y="4394200"/>
                  </a:lnTo>
                  <a:lnTo>
                    <a:pt x="3204997" y="4356100"/>
                  </a:lnTo>
                  <a:lnTo>
                    <a:pt x="3246049" y="4330700"/>
                  </a:lnTo>
                  <a:lnTo>
                    <a:pt x="3286985" y="4292600"/>
                  </a:lnTo>
                  <a:lnTo>
                    <a:pt x="3327806" y="4267200"/>
                  </a:lnTo>
                  <a:lnTo>
                    <a:pt x="3409104" y="4191000"/>
                  </a:lnTo>
                  <a:lnTo>
                    <a:pt x="3449580" y="4165600"/>
                  </a:lnTo>
                  <a:lnTo>
                    <a:pt x="3530188" y="4089400"/>
                  </a:lnTo>
                  <a:lnTo>
                    <a:pt x="3570320" y="4064000"/>
                  </a:lnTo>
                  <a:lnTo>
                    <a:pt x="3848024" y="3797300"/>
                  </a:lnTo>
                  <a:lnTo>
                    <a:pt x="3887236" y="3759200"/>
                  </a:lnTo>
                  <a:lnTo>
                    <a:pt x="4654329" y="2997200"/>
                  </a:lnTo>
                  <a:lnTo>
                    <a:pt x="73805" y="2997200"/>
                  </a:lnTo>
                  <a:lnTo>
                    <a:pt x="24882" y="2984500"/>
                  </a:lnTo>
                  <a:close/>
                </a:path>
                <a:path w="7556500" h="10693400">
                  <a:moveTo>
                    <a:pt x="7556500" y="0"/>
                  </a:moveTo>
                  <a:lnTo>
                    <a:pt x="4184721" y="0"/>
                  </a:lnTo>
                  <a:lnTo>
                    <a:pt x="2020793" y="2159000"/>
                  </a:lnTo>
                  <a:lnTo>
                    <a:pt x="1941262" y="2235200"/>
                  </a:lnTo>
                  <a:lnTo>
                    <a:pt x="1820375" y="2349500"/>
                  </a:lnTo>
                  <a:lnTo>
                    <a:pt x="1779655" y="2374900"/>
                  </a:lnTo>
                  <a:lnTo>
                    <a:pt x="1738723" y="2413000"/>
                  </a:lnTo>
                  <a:lnTo>
                    <a:pt x="1697580" y="2438400"/>
                  </a:lnTo>
                  <a:lnTo>
                    <a:pt x="1656224" y="2476500"/>
                  </a:lnTo>
                  <a:lnTo>
                    <a:pt x="1614656" y="2501900"/>
                  </a:lnTo>
                  <a:lnTo>
                    <a:pt x="1572876" y="2540000"/>
                  </a:lnTo>
                  <a:lnTo>
                    <a:pt x="1488679" y="2590800"/>
                  </a:lnTo>
                  <a:lnTo>
                    <a:pt x="1231001" y="2743200"/>
                  </a:lnTo>
                  <a:lnTo>
                    <a:pt x="1187312" y="2755900"/>
                  </a:lnTo>
                  <a:lnTo>
                    <a:pt x="1143411" y="2781300"/>
                  </a:lnTo>
                  <a:lnTo>
                    <a:pt x="1099299" y="2794000"/>
                  </a:lnTo>
                  <a:lnTo>
                    <a:pt x="1054974" y="2819400"/>
                  </a:lnTo>
                  <a:lnTo>
                    <a:pt x="1010437" y="2832100"/>
                  </a:lnTo>
                  <a:lnTo>
                    <a:pt x="965688" y="2857500"/>
                  </a:lnTo>
                  <a:lnTo>
                    <a:pt x="646508" y="2946400"/>
                  </a:lnTo>
                  <a:lnTo>
                    <a:pt x="600063" y="2946400"/>
                  </a:lnTo>
                  <a:lnTo>
                    <a:pt x="506536" y="2971800"/>
                  </a:lnTo>
                  <a:lnTo>
                    <a:pt x="459454" y="2971800"/>
                  </a:lnTo>
                  <a:lnTo>
                    <a:pt x="412161" y="2984500"/>
                  </a:lnTo>
                  <a:lnTo>
                    <a:pt x="269008" y="2984500"/>
                  </a:lnTo>
                  <a:lnTo>
                    <a:pt x="220866" y="2997200"/>
                  </a:lnTo>
                  <a:lnTo>
                    <a:pt x="4654329" y="2997200"/>
                  </a:lnTo>
                  <a:lnTo>
                    <a:pt x="7556500" y="114300"/>
                  </a:lnTo>
                  <a:lnTo>
                    <a:pt x="7556500" y="0"/>
                  </a:lnTo>
                  <a:close/>
                </a:path>
                <a:path w="7556500" h="10693400">
                  <a:moveTo>
                    <a:pt x="4184721" y="0"/>
                  </a:moveTo>
                  <a:lnTo>
                    <a:pt x="0" y="0"/>
                  </a:lnTo>
                  <a:lnTo>
                    <a:pt x="0" y="2984500"/>
                  </a:lnTo>
                  <a:lnTo>
                    <a:pt x="4184721" y="0"/>
                  </a:lnTo>
                  <a:close/>
                </a:path>
              </a:pathLst>
            </a:custGeom>
            <a:solidFill>
              <a:srgbClr val="000000">
                <a:alpha val="6999"/>
              </a:srgbClr>
            </a:solidFill>
          </p:spPr>
          <p:txBody>
            <a:bodyPr wrap="square" lIns="0" tIns="0" rIns="0" bIns="0" rtlCol="0"/>
            <a:lstStyle/>
            <a:p>
              <a:endParaRPr/>
            </a:p>
          </p:txBody>
        </p:sp>
        <p:pic>
          <p:nvPicPr>
            <p:cNvPr id="5" name="object 5"/>
            <p:cNvPicPr/>
            <p:nvPr/>
          </p:nvPicPr>
          <p:blipFill>
            <a:blip r:embed="rId3">
              <a:extLst>
                <a:ext uri="{28A0092B-C50C-407E-A947-70E740481C1C}">
                  <a14:useLocalDpi xmlns:a14="http://schemas.microsoft.com/office/drawing/2010/main" val="0"/>
                </a:ext>
              </a:extLst>
            </a:blip>
            <a:srcRect/>
            <a:stretch/>
          </p:blipFill>
          <p:spPr>
            <a:xfrm>
              <a:off x="29978" y="3929922"/>
              <a:ext cx="7588250" cy="6979378"/>
            </a:xfrm>
            <a:prstGeom prst="rect">
              <a:avLst/>
            </a:prstGeom>
          </p:spPr>
        </p:pic>
        <p:pic>
          <p:nvPicPr>
            <p:cNvPr id="6" name="object 6"/>
            <p:cNvPicPr/>
            <p:nvPr/>
          </p:nvPicPr>
          <p:blipFill>
            <a:blip r:embed="rId4" cstate="print"/>
            <a:stretch>
              <a:fillRect/>
            </a:stretch>
          </p:blipFill>
          <p:spPr>
            <a:xfrm>
              <a:off x="2197100" y="4216400"/>
              <a:ext cx="3545167" cy="2251439"/>
            </a:xfrm>
            <a:prstGeom prst="rect">
              <a:avLst/>
            </a:prstGeom>
          </p:spPr>
        </p:pic>
      </p:grpSp>
      <p:sp>
        <p:nvSpPr>
          <p:cNvPr id="10" name="Rectangle 9">
            <a:extLst>
              <a:ext uri="{FF2B5EF4-FFF2-40B4-BE49-F238E27FC236}">
                <a16:creationId xmlns:a16="http://schemas.microsoft.com/office/drawing/2014/main" id="{B660F9DF-7E8F-47B1-BAFB-2E7B99A33FAE}"/>
              </a:ext>
            </a:extLst>
          </p:cNvPr>
          <p:cNvSpPr/>
          <p:nvPr/>
        </p:nvSpPr>
        <p:spPr>
          <a:xfrm>
            <a:off x="813733" y="199571"/>
            <a:ext cx="6248400" cy="1698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solidFill>
                  <a:sysClr val="windowText" lastClr="000000"/>
                </a:solidFill>
              </a:rPr>
              <a:t>De la Relation client à la conclusion de vente</a:t>
            </a:r>
          </a:p>
        </p:txBody>
      </p:sp>
      <p:sp>
        <p:nvSpPr>
          <p:cNvPr id="11" name="ZoneTexte 10">
            <a:extLst>
              <a:ext uri="{FF2B5EF4-FFF2-40B4-BE49-F238E27FC236}">
                <a16:creationId xmlns:a16="http://schemas.microsoft.com/office/drawing/2014/main" id="{386B93A9-A3D9-42D2-B847-346C17840A95}"/>
              </a:ext>
            </a:extLst>
          </p:cNvPr>
          <p:cNvSpPr txBox="1"/>
          <p:nvPr/>
        </p:nvSpPr>
        <p:spPr>
          <a:xfrm>
            <a:off x="577850" y="2345372"/>
            <a:ext cx="6934200" cy="1477328"/>
          </a:xfrm>
          <a:prstGeom prst="rect">
            <a:avLst/>
          </a:prstGeom>
          <a:noFill/>
        </p:spPr>
        <p:txBody>
          <a:bodyPr wrap="square" rtlCol="0">
            <a:spAutoFit/>
          </a:bodyPr>
          <a:lstStyle/>
          <a:p>
            <a:r>
              <a:rPr lang="fr-FR" dirty="0"/>
              <a:t>Développez vos compétences commerciales avec un expert en vente. Nos 50 formateurs proposent une approche pédagogique innovante axée sur la pratique, destinée aux assistants des ventes et aux CSM. Disponibles dans toute la France et adaptés à tous les niveaux.</a:t>
            </a:r>
          </a:p>
          <a:p>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1258" y="863091"/>
            <a:ext cx="4233083" cy="182879"/>
          </a:xfrm>
          <a:prstGeom prst="rect">
            <a:avLst/>
          </a:prstGeom>
        </p:spPr>
      </p:pic>
      <p:grpSp>
        <p:nvGrpSpPr>
          <p:cNvPr id="3" name="object 3"/>
          <p:cNvGrpSpPr/>
          <p:nvPr/>
        </p:nvGrpSpPr>
        <p:grpSpPr>
          <a:xfrm>
            <a:off x="419100" y="1346200"/>
            <a:ext cx="127000" cy="127000"/>
            <a:chOff x="419100" y="1346200"/>
            <a:chExt cx="127000" cy="127000"/>
          </a:xfrm>
        </p:grpSpPr>
        <p:sp>
          <p:nvSpPr>
            <p:cNvPr id="4" name="object 4"/>
            <p:cNvSpPr/>
            <p:nvPr/>
          </p:nvSpPr>
          <p:spPr>
            <a:xfrm>
              <a:off x="419100" y="1346200"/>
              <a:ext cx="127000" cy="127000"/>
            </a:xfrm>
            <a:custGeom>
              <a:avLst/>
              <a:gdLst/>
              <a:ahLst/>
              <a:cxnLst/>
              <a:rect l="l" t="t" r="r" b="b"/>
              <a:pathLst>
                <a:path w="127000" h="127000">
                  <a:moveTo>
                    <a:pt x="63500" y="0"/>
                  </a:moveTo>
                  <a:lnTo>
                    <a:pt x="38782" y="4990"/>
                  </a:lnTo>
                  <a:lnTo>
                    <a:pt x="18598" y="18598"/>
                  </a:lnTo>
                  <a:lnTo>
                    <a:pt x="4990" y="38783"/>
                  </a:lnTo>
                  <a:lnTo>
                    <a:pt x="0" y="63500"/>
                  </a:lnTo>
                  <a:lnTo>
                    <a:pt x="4990" y="88216"/>
                  </a:lnTo>
                  <a:lnTo>
                    <a:pt x="18598" y="108401"/>
                  </a:lnTo>
                  <a:lnTo>
                    <a:pt x="38782" y="122009"/>
                  </a:lnTo>
                  <a:lnTo>
                    <a:pt x="63500" y="127000"/>
                  </a:lnTo>
                  <a:lnTo>
                    <a:pt x="88217" y="122009"/>
                  </a:lnTo>
                  <a:lnTo>
                    <a:pt x="108401" y="108401"/>
                  </a:lnTo>
                  <a:lnTo>
                    <a:pt x="122009" y="88216"/>
                  </a:lnTo>
                  <a:lnTo>
                    <a:pt x="127000" y="63500"/>
                  </a:lnTo>
                  <a:lnTo>
                    <a:pt x="122009" y="38783"/>
                  </a:lnTo>
                  <a:lnTo>
                    <a:pt x="108401" y="18598"/>
                  </a:lnTo>
                  <a:lnTo>
                    <a:pt x="88217" y="4990"/>
                  </a:lnTo>
                  <a:lnTo>
                    <a:pt x="63500" y="0"/>
                  </a:lnTo>
                  <a:close/>
                </a:path>
              </a:pathLst>
            </a:custGeom>
            <a:solidFill>
              <a:srgbClr val="0A6AFA"/>
            </a:solidFill>
          </p:spPr>
          <p:txBody>
            <a:bodyPr wrap="square" lIns="0" tIns="0" rIns="0" bIns="0" rtlCol="0"/>
            <a:lstStyle/>
            <a:p>
              <a:endParaRPr/>
            </a:p>
          </p:txBody>
        </p:sp>
        <p:sp>
          <p:nvSpPr>
            <p:cNvPr id="5" name="object 5"/>
            <p:cNvSpPr/>
            <p:nvPr/>
          </p:nvSpPr>
          <p:spPr>
            <a:xfrm>
              <a:off x="470910" y="1388109"/>
              <a:ext cx="20955" cy="53340"/>
            </a:xfrm>
            <a:custGeom>
              <a:avLst/>
              <a:gdLst/>
              <a:ahLst/>
              <a:cxnLst/>
              <a:rect l="l" t="t" r="r" b="b"/>
              <a:pathLst>
                <a:path w="20954" h="53340">
                  <a:moveTo>
                    <a:pt x="20573" y="0"/>
                  </a:moveTo>
                  <a:lnTo>
                    <a:pt x="14935" y="0"/>
                  </a:lnTo>
                  <a:lnTo>
                    <a:pt x="0" y="6553"/>
                  </a:lnTo>
                  <a:lnTo>
                    <a:pt x="0" y="14249"/>
                  </a:lnTo>
                  <a:lnTo>
                    <a:pt x="11201" y="10439"/>
                  </a:lnTo>
                  <a:lnTo>
                    <a:pt x="11201" y="53340"/>
                  </a:lnTo>
                  <a:lnTo>
                    <a:pt x="20573" y="53340"/>
                  </a:lnTo>
                  <a:lnTo>
                    <a:pt x="20573" y="0"/>
                  </a:lnTo>
                  <a:close/>
                </a:path>
              </a:pathLst>
            </a:custGeom>
            <a:solidFill>
              <a:srgbClr val="F8FAFC"/>
            </a:solidFill>
          </p:spPr>
          <p:txBody>
            <a:bodyPr wrap="square" lIns="0" tIns="0" rIns="0" bIns="0" rtlCol="0"/>
            <a:lstStyle/>
            <a:p>
              <a:endParaRPr/>
            </a:p>
          </p:txBody>
        </p:sp>
      </p:grpSp>
      <p:pic>
        <p:nvPicPr>
          <p:cNvPr id="6" name="object 6"/>
          <p:cNvPicPr/>
          <p:nvPr/>
        </p:nvPicPr>
        <p:blipFill>
          <a:blip r:embed="rId3" cstate="print"/>
          <a:stretch>
            <a:fillRect/>
          </a:stretch>
        </p:blipFill>
        <p:spPr>
          <a:xfrm>
            <a:off x="626872" y="1358391"/>
            <a:ext cx="4407625" cy="239166"/>
          </a:xfrm>
          <a:prstGeom prst="rect">
            <a:avLst/>
          </a:prstGeom>
        </p:spPr>
      </p:pic>
      <p:pic>
        <p:nvPicPr>
          <p:cNvPr id="7" name="object 7"/>
          <p:cNvPicPr/>
          <p:nvPr/>
        </p:nvPicPr>
        <p:blipFill>
          <a:blip r:embed="rId4" cstate="print"/>
          <a:stretch>
            <a:fillRect/>
          </a:stretch>
        </p:blipFill>
        <p:spPr>
          <a:xfrm>
            <a:off x="419100" y="1790700"/>
            <a:ext cx="127000" cy="127000"/>
          </a:xfrm>
          <a:prstGeom prst="rect">
            <a:avLst/>
          </a:prstGeom>
        </p:spPr>
      </p:pic>
      <p:pic>
        <p:nvPicPr>
          <p:cNvPr id="8" name="object 8"/>
          <p:cNvPicPr/>
          <p:nvPr/>
        </p:nvPicPr>
        <p:blipFill>
          <a:blip r:embed="rId5" cstate="print"/>
          <a:stretch>
            <a:fillRect/>
          </a:stretch>
        </p:blipFill>
        <p:spPr>
          <a:xfrm>
            <a:off x="629005" y="1790192"/>
            <a:ext cx="4536706" cy="239471"/>
          </a:xfrm>
          <a:prstGeom prst="rect">
            <a:avLst/>
          </a:prstGeom>
        </p:spPr>
      </p:pic>
      <p:pic>
        <p:nvPicPr>
          <p:cNvPr id="9" name="object 9"/>
          <p:cNvPicPr/>
          <p:nvPr/>
        </p:nvPicPr>
        <p:blipFill>
          <a:blip r:embed="rId6" cstate="print"/>
          <a:stretch>
            <a:fillRect/>
          </a:stretch>
        </p:blipFill>
        <p:spPr>
          <a:xfrm>
            <a:off x="419100" y="2222500"/>
            <a:ext cx="127000" cy="127000"/>
          </a:xfrm>
          <a:prstGeom prst="rect">
            <a:avLst/>
          </a:prstGeom>
        </p:spPr>
      </p:pic>
      <p:pic>
        <p:nvPicPr>
          <p:cNvPr id="10" name="object 10"/>
          <p:cNvPicPr/>
          <p:nvPr/>
        </p:nvPicPr>
        <p:blipFill>
          <a:blip r:embed="rId7" cstate="print"/>
          <a:stretch>
            <a:fillRect/>
          </a:stretch>
        </p:blipFill>
        <p:spPr>
          <a:xfrm>
            <a:off x="626939" y="2221992"/>
            <a:ext cx="4528660" cy="239166"/>
          </a:xfrm>
          <a:prstGeom prst="rect">
            <a:avLst/>
          </a:prstGeom>
        </p:spPr>
      </p:pic>
      <p:pic>
        <p:nvPicPr>
          <p:cNvPr id="11" name="object 11"/>
          <p:cNvPicPr/>
          <p:nvPr/>
        </p:nvPicPr>
        <p:blipFill>
          <a:blip r:embed="rId8" cstate="print"/>
          <a:stretch>
            <a:fillRect/>
          </a:stretch>
        </p:blipFill>
        <p:spPr>
          <a:xfrm>
            <a:off x="419100" y="2654300"/>
            <a:ext cx="127000" cy="127000"/>
          </a:xfrm>
          <a:prstGeom prst="rect">
            <a:avLst/>
          </a:prstGeom>
        </p:spPr>
      </p:pic>
      <p:pic>
        <p:nvPicPr>
          <p:cNvPr id="12" name="object 12"/>
          <p:cNvPicPr/>
          <p:nvPr/>
        </p:nvPicPr>
        <p:blipFill>
          <a:blip r:embed="rId9" cstate="print"/>
          <a:stretch>
            <a:fillRect/>
          </a:stretch>
        </p:blipFill>
        <p:spPr>
          <a:xfrm>
            <a:off x="629818" y="2655316"/>
            <a:ext cx="4495534" cy="237642"/>
          </a:xfrm>
          <a:prstGeom prst="rect">
            <a:avLst/>
          </a:prstGeom>
        </p:spPr>
      </p:pic>
      <p:grpSp>
        <p:nvGrpSpPr>
          <p:cNvPr id="13" name="object 13"/>
          <p:cNvGrpSpPr/>
          <p:nvPr/>
        </p:nvGrpSpPr>
        <p:grpSpPr>
          <a:xfrm>
            <a:off x="5600700" y="1384300"/>
            <a:ext cx="254000" cy="254000"/>
            <a:chOff x="5600700" y="1384300"/>
            <a:chExt cx="254000" cy="254000"/>
          </a:xfrm>
        </p:grpSpPr>
        <p:pic>
          <p:nvPicPr>
            <p:cNvPr id="14" name="object 14"/>
            <p:cNvPicPr/>
            <p:nvPr/>
          </p:nvPicPr>
          <p:blipFill>
            <a:blip r:embed="rId10" cstate="print"/>
            <a:stretch>
              <a:fillRect/>
            </a:stretch>
          </p:blipFill>
          <p:spPr>
            <a:xfrm>
              <a:off x="5600700" y="1384300"/>
              <a:ext cx="254000" cy="254000"/>
            </a:xfrm>
            <a:prstGeom prst="rect">
              <a:avLst/>
            </a:prstGeom>
          </p:spPr>
        </p:pic>
        <p:sp>
          <p:nvSpPr>
            <p:cNvPr id="15" name="object 15"/>
            <p:cNvSpPr/>
            <p:nvPr/>
          </p:nvSpPr>
          <p:spPr>
            <a:xfrm>
              <a:off x="5626100" y="1409700"/>
              <a:ext cx="203200" cy="203200"/>
            </a:xfrm>
            <a:custGeom>
              <a:avLst/>
              <a:gdLst/>
              <a:ahLst/>
              <a:cxnLst/>
              <a:rect l="l" t="t" r="r" b="b"/>
              <a:pathLst>
                <a:path w="203200" h="203200">
                  <a:moveTo>
                    <a:pt x="203200" y="0"/>
                  </a:moveTo>
                  <a:lnTo>
                    <a:pt x="0" y="0"/>
                  </a:lnTo>
                  <a:lnTo>
                    <a:pt x="0" y="203200"/>
                  </a:lnTo>
                  <a:lnTo>
                    <a:pt x="203200" y="203200"/>
                  </a:lnTo>
                  <a:lnTo>
                    <a:pt x="203200" y="0"/>
                  </a:lnTo>
                  <a:close/>
                </a:path>
              </a:pathLst>
            </a:custGeom>
            <a:solidFill>
              <a:srgbClr val="0A6AFA"/>
            </a:solidFill>
          </p:spPr>
          <p:txBody>
            <a:bodyPr wrap="square" lIns="0" tIns="0" rIns="0" bIns="0" rtlCol="0"/>
            <a:lstStyle/>
            <a:p>
              <a:endParaRPr/>
            </a:p>
          </p:txBody>
        </p:sp>
      </p:grpSp>
      <p:sp>
        <p:nvSpPr>
          <p:cNvPr id="16" name="object 16"/>
          <p:cNvSpPr/>
          <p:nvPr/>
        </p:nvSpPr>
        <p:spPr>
          <a:xfrm>
            <a:off x="6016015" y="1380553"/>
            <a:ext cx="438784" cy="120014"/>
          </a:xfrm>
          <a:custGeom>
            <a:avLst/>
            <a:gdLst/>
            <a:ahLst/>
            <a:cxnLst/>
            <a:rect l="l" t="t" r="r" b="b"/>
            <a:pathLst>
              <a:path w="438785" h="120015">
                <a:moveTo>
                  <a:pt x="48209" y="77927"/>
                </a:moveTo>
                <a:lnTo>
                  <a:pt x="33185" y="77927"/>
                </a:lnTo>
                <a:lnTo>
                  <a:pt x="33185" y="111607"/>
                </a:lnTo>
                <a:lnTo>
                  <a:pt x="48209" y="111607"/>
                </a:lnTo>
                <a:lnTo>
                  <a:pt x="48209" y="77927"/>
                </a:lnTo>
                <a:close/>
              </a:path>
              <a:path w="438785" h="120015">
                <a:moveTo>
                  <a:pt x="81229" y="63398"/>
                </a:moveTo>
                <a:lnTo>
                  <a:pt x="0" y="63398"/>
                </a:lnTo>
                <a:lnTo>
                  <a:pt x="0" y="77927"/>
                </a:lnTo>
                <a:lnTo>
                  <a:pt x="81229" y="77927"/>
                </a:lnTo>
                <a:lnTo>
                  <a:pt x="81229" y="63398"/>
                </a:lnTo>
                <a:close/>
              </a:path>
              <a:path w="438785" h="120015">
                <a:moveTo>
                  <a:pt x="48209" y="30543"/>
                </a:moveTo>
                <a:lnTo>
                  <a:pt x="33185" y="30543"/>
                </a:lnTo>
                <a:lnTo>
                  <a:pt x="33185" y="63398"/>
                </a:lnTo>
                <a:lnTo>
                  <a:pt x="48209" y="63398"/>
                </a:lnTo>
                <a:lnTo>
                  <a:pt x="48209" y="30543"/>
                </a:lnTo>
                <a:close/>
              </a:path>
              <a:path w="438785" h="120015">
                <a:moveTo>
                  <a:pt x="107085" y="90309"/>
                </a:moveTo>
                <a:lnTo>
                  <a:pt x="100150" y="106324"/>
                </a:lnTo>
                <a:lnTo>
                  <a:pt x="103233" y="109076"/>
                </a:lnTo>
                <a:lnTo>
                  <a:pt x="106920" y="111442"/>
                </a:lnTo>
                <a:lnTo>
                  <a:pt x="135373" y="119697"/>
                </a:lnTo>
                <a:lnTo>
                  <a:pt x="149241" y="119697"/>
                </a:lnTo>
                <a:lnTo>
                  <a:pt x="156836" y="118101"/>
                </a:lnTo>
                <a:lnTo>
                  <a:pt x="169713" y="111607"/>
                </a:lnTo>
                <a:lnTo>
                  <a:pt x="174666" y="107095"/>
                </a:lnTo>
                <a:lnTo>
                  <a:pt x="177782" y="101866"/>
                </a:lnTo>
                <a:lnTo>
                  <a:pt x="134161" y="101866"/>
                </a:lnTo>
                <a:lnTo>
                  <a:pt x="128438" y="100930"/>
                </a:lnTo>
                <a:lnTo>
                  <a:pt x="122934" y="99059"/>
                </a:lnTo>
                <a:lnTo>
                  <a:pt x="117542" y="97078"/>
                </a:lnTo>
                <a:lnTo>
                  <a:pt x="112259" y="94161"/>
                </a:lnTo>
                <a:lnTo>
                  <a:pt x="107085" y="90309"/>
                </a:lnTo>
                <a:close/>
              </a:path>
              <a:path w="438785" h="120015">
                <a:moveTo>
                  <a:pt x="178557" y="61417"/>
                </a:moveTo>
                <a:lnTo>
                  <a:pt x="147975" y="61417"/>
                </a:lnTo>
                <a:lnTo>
                  <a:pt x="153258" y="63343"/>
                </a:lnTo>
                <a:lnTo>
                  <a:pt x="157166" y="67250"/>
                </a:lnTo>
                <a:lnTo>
                  <a:pt x="160963" y="70938"/>
                </a:lnTo>
                <a:lnTo>
                  <a:pt x="162888" y="75891"/>
                </a:lnTo>
                <a:lnTo>
                  <a:pt x="162888" y="88108"/>
                </a:lnTo>
                <a:lnTo>
                  <a:pt x="160853" y="92951"/>
                </a:lnTo>
                <a:lnTo>
                  <a:pt x="152817" y="100105"/>
                </a:lnTo>
                <a:lnTo>
                  <a:pt x="147260" y="101866"/>
                </a:lnTo>
                <a:lnTo>
                  <a:pt x="177782" y="101866"/>
                </a:lnTo>
                <a:lnTo>
                  <a:pt x="181601" y="95538"/>
                </a:lnTo>
                <a:lnTo>
                  <a:pt x="183361" y="88823"/>
                </a:lnTo>
                <a:lnTo>
                  <a:pt x="183361" y="73745"/>
                </a:lnTo>
                <a:lnTo>
                  <a:pt x="181820" y="67250"/>
                </a:lnTo>
                <a:lnTo>
                  <a:pt x="178557" y="61417"/>
                </a:lnTo>
                <a:close/>
              </a:path>
              <a:path w="438785" h="120015">
                <a:moveTo>
                  <a:pt x="176096" y="1650"/>
                </a:moveTo>
                <a:lnTo>
                  <a:pt x="103783" y="1650"/>
                </a:lnTo>
                <a:lnTo>
                  <a:pt x="103783" y="72478"/>
                </a:lnTo>
                <a:lnTo>
                  <a:pt x="117816" y="72478"/>
                </a:lnTo>
                <a:lnTo>
                  <a:pt x="120898" y="68736"/>
                </a:lnTo>
                <a:lnTo>
                  <a:pt x="124366" y="65985"/>
                </a:lnTo>
                <a:lnTo>
                  <a:pt x="128217" y="64223"/>
                </a:lnTo>
                <a:lnTo>
                  <a:pt x="132180" y="62353"/>
                </a:lnTo>
                <a:lnTo>
                  <a:pt x="136528" y="61417"/>
                </a:lnTo>
                <a:lnTo>
                  <a:pt x="178557" y="61417"/>
                </a:lnTo>
                <a:lnTo>
                  <a:pt x="175657" y="56133"/>
                </a:lnTo>
                <a:lnTo>
                  <a:pt x="118807" y="56133"/>
                </a:lnTo>
                <a:lnTo>
                  <a:pt x="121669" y="52282"/>
                </a:lnTo>
                <a:lnTo>
                  <a:pt x="123925" y="50516"/>
                </a:lnTo>
                <a:lnTo>
                  <a:pt x="123925" y="19151"/>
                </a:lnTo>
                <a:lnTo>
                  <a:pt x="176096" y="19151"/>
                </a:lnTo>
                <a:lnTo>
                  <a:pt x="176096" y="1650"/>
                </a:lnTo>
                <a:close/>
              </a:path>
              <a:path w="438785" h="120015">
                <a:moveTo>
                  <a:pt x="123925" y="50516"/>
                </a:moveTo>
                <a:lnTo>
                  <a:pt x="121669" y="52282"/>
                </a:lnTo>
                <a:lnTo>
                  <a:pt x="118807" y="56133"/>
                </a:lnTo>
                <a:lnTo>
                  <a:pt x="123925" y="56133"/>
                </a:lnTo>
                <a:lnTo>
                  <a:pt x="123925" y="50516"/>
                </a:lnTo>
                <a:close/>
              </a:path>
              <a:path w="438785" h="120015">
                <a:moveTo>
                  <a:pt x="153864" y="44081"/>
                </a:moveTo>
                <a:lnTo>
                  <a:pt x="140435" y="44081"/>
                </a:lnTo>
                <a:lnTo>
                  <a:pt x="135042" y="45126"/>
                </a:lnTo>
                <a:lnTo>
                  <a:pt x="130199" y="47218"/>
                </a:lnTo>
                <a:lnTo>
                  <a:pt x="125467" y="49310"/>
                </a:lnTo>
                <a:lnTo>
                  <a:pt x="123925" y="50516"/>
                </a:lnTo>
                <a:lnTo>
                  <a:pt x="123925" y="56133"/>
                </a:lnTo>
                <a:lnTo>
                  <a:pt x="175657" y="56133"/>
                </a:lnTo>
                <a:lnTo>
                  <a:pt x="171364" y="51786"/>
                </a:lnTo>
                <a:lnTo>
                  <a:pt x="160357" y="45622"/>
                </a:lnTo>
                <a:lnTo>
                  <a:pt x="153864" y="44081"/>
                </a:lnTo>
                <a:close/>
              </a:path>
              <a:path w="438785" h="120015">
                <a:moveTo>
                  <a:pt x="253794" y="0"/>
                </a:moveTo>
                <a:lnTo>
                  <a:pt x="247520" y="0"/>
                </a:lnTo>
                <a:lnTo>
                  <a:pt x="239874" y="454"/>
                </a:lnTo>
                <a:lnTo>
                  <a:pt x="206317" y="21875"/>
                </a:lnTo>
                <a:lnTo>
                  <a:pt x="196891" y="62903"/>
                </a:lnTo>
                <a:lnTo>
                  <a:pt x="197577" y="74852"/>
                </a:lnTo>
                <a:lnTo>
                  <a:pt x="215367" y="111153"/>
                </a:lnTo>
                <a:lnTo>
                  <a:pt x="242732" y="119697"/>
                </a:lnTo>
                <a:lnTo>
                  <a:pt x="250437" y="119697"/>
                </a:lnTo>
                <a:lnTo>
                  <a:pt x="275621" y="102857"/>
                </a:lnTo>
                <a:lnTo>
                  <a:pt x="237505" y="102857"/>
                </a:lnTo>
                <a:lnTo>
                  <a:pt x="233927" y="101977"/>
                </a:lnTo>
                <a:lnTo>
                  <a:pt x="220939" y="77266"/>
                </a:lnTo>
                <a:lnTo>
                  <a:pt x="221820" y="73524"/>
                </a:lnTo>
                <a:lnTo>
                  <a:pt x="223581" y="70332"/>
                </a:lnTo>
                <a:lnTo>
                  <a:pt x="214995" y="70332"/>
                </a:lnTo>
                <a:lnTo>
                  <a:pt x="215898" y="64664"/>
                </a:lnTo>
                <a:lnTo>
                  <a:pt x="216973" y="61912"/>
                </a:lnTo>
                <a:lnTo>
                  <a:pt x="217088" y="55803"/>
                </a:lnTo>
                <a:lnTo>
                  <a:pt x="237449" y="17830"/>
                </a:lnTo>
                <a:lnTo>
                  <a:pt x="279881" y="17830"/>
                </a:lnTo>
                <a:lnTo>
                  <a:pt x="282026" y="13042"/>
                </a:lnTo>
                <a:lnTo>
                  <a:pt x="277624" y="8860"/>
                </a:lnTo>
                <a:lnTo>
                  <a:pt x="272341" y="5668"/>
                </a:lnTo>
                <a:lnTo>
                  <a:pt x="266176" y="3467"/>
                </a:lnTo>
                <a:lnTo>
                  <a:pt x="260013" y="1155"/>
                </a:lnTo>
                <a:lnTo>
                  <a:pt x="253794" y="0"/>
                </a:lnTo>
                <a:close/>
              </a:path>
              <a:path w="438785" h="120015">
                <a:moveTo>
                  <a:pt x="276539" y="60096"/>
                </a:moveTo>
                <a:lnTo>
                  <a:pt x="245649" y="60096"/>
                </a:lnTo>
                <a:lnTo>
                  <a:pt x="249227" y="61032"/>
                </a:lnTo>
                <a:lnTo>
                  <a:pt x="252308" y="62903"/>
                </a:lnTo>
                <a:lnTo>
                  <a:pt x="255390" y="64664"/>
                </a:lnTo>
                <a:lnTo>
                  <a:pt x="257756" y="67141"/>
                </a:lnTo>
                <a:lnTo>
                  <a:pt x="259407" y="70332"/>
                </a:lnTo>
                <a:lnTo>
                  <a:pt x="261169" y="73524"/>
                </a:lnTo>
                <a:lnTo>
                  <a:pt x="262049" y="77266"/>
                </a:lnTo>
                <a:lnTo>
                  <a:pt x="261926" y="86265"/>
                </a:lnTo>
                <a:lnTo>
                  <a:pt x="261169" y="89484"/>
                </a:lnTo>
                <a:lnTo>
                  <a:pt x="259407" y="92786"/>
                </a:lnTo>
                <a:lnTo>
                  <a:pt x="257756" y="95977"/>
                </a:lnTo>
                <a:lnTo>
                  <a:pt x="255390" y="98454"/>
                </a:lnTo>
                <a:lnTo>
                  <a:pt x="249227" y="101977"/>
                </a:lnTo>
                <a:lnTo>
                  <a:pt x="245649" y="102857"/>
                </a:lnTo>
                <a:lnTo>
                  <a:pt x="275621" y="102857"/>
                </a:lnTo>
                <a:lnTo>
                  <a:pt x="280155" y="94932"/>
                </a:lnTo>
                <a:lnTo>
                  <a:pt x="281861" y="88218"/>
                </a:lnTo>
                <a:lnTo>
                  <a:pt x="281861" y="73469"/>
                </a:lnTo>
                <a:lnTo>
                  <a:pt x="280320" y="67030"/>
                </a:lnTo>
                <a:lnTo>
                  <a:pt x="277238" y="61417"/>
                </a:lnTo>
                <a:lnTo>
                  <a:pt x="276539" y="60096"/>
                </a:lnTo>
                <a:close/>
              </a:path>
              <a:path w="438785" h="120015">
                <a:moveTo>
                  <a:pt x="216976" y="61904"/>
                </a:moveTo>
                <a:lnTo>
                  <a:pt x="215877" y="64719"/>
                </a:lnTo>
                <a:lnTo>
                  <a:pt x="214995" y="70332"/>
                </a:lnTo>
                <a:lnTo>
                  <a:pt x="216976" y="70332"/>
                </a:lnTo>
                <a:lnTo>
                  <a:pt x="216976" y="61904"/>
                </a:lnTo>
                <a:close/>
              </a:path>
              <a:path w="438785" h="120015">
                <a:moveTo>
                  <a:pt x="253519" y="43421"/>
                </a:moveTo>
                <a:lnTo>
                  <a:pt x="241192" y="43421"/>
                </a:lnTo>
                <a:lnTo>
                  <a:pt x="236184" y="44522"/>
                </a:lnTo>
                <a:lnTo>
                  <a:pt x="231670" y="46723"/>
                </a:lnTo>
                <a:lnTo>
                  <a:pt x="227158" y="48814"/>
                </a:lnTo>
                <a:lnTo>
                  <a:pt x="223471" y="51896"/>
                </a:lnTo>
                <a:lnTo>
                  <a:pt x="220609" y="55968"/>
                </a:lnTo>
                <a:lnTo>
                  <a:pt x="217747" y="59931"/>
                </a:lnTo>
                <a:lnTo>
                  <a:pt x="216976" y="61904"/>
                </a:lnTo>
                <a:lnTo>
                  <a:pt x="216976" y="70332"/>
                </a:lnTo>
                <a:lnTo>
                  <a:pt x="223581" y="70332"/>
                </a:lnTo>
                <a:lnTo>
                  <a:pt x="225342" y="67141"/>
                </a:lnTo>
                <a:lnTo>
                  <a:pt x="227764" y="64664"/>
                </a:lnTo>
                <a:lnTo>
                  <a:pt x="230845" y="62903"/>
                </a:lnTo>
                <a:lnTo>
                  <a:pt x="233927" y="61032"/>
                </a:lnTo>
                <a:lnTo>
                  <a:pt x="237505" y="60096"/>
                </a:lnTo>
                <a:lnTo>
                  <a:pt x="276539" y="60096"/>
                </a:lnTo>
                <a:lnTo>
                  <a:pt x="274266" y="55803"/>
                </a:lnTo>
                <a:lnTo>
                  <a:pt x="270139" y="51400"/>
                </a:lnTo>
                <a:lnTo>
                  <a:pt x="259572" y="45017"/>
                </a:lnTo>
                <a:lnTo>
                  <a:pt x="253519" y="43421"/>
                </a:lnTo>
                <a:close/>
              </a:path>
              <a:path w="438785" h="120015">
                <a:moveTo>
                  <a:pt x="279881" y="17830"/>
                </a:moveTo>
                <a:lnTo>
                  <a:pt x="252199" y="17830"/>
                </a:lnTo>
                <a:lnTo>
                  <a:pt x="256987" y="18766"/>
                </a:lnTo>
                <a:lnTo>
                  <a:pt x="261719" y="20637"/>
                </a:lnTo>
                <a:lnTo>
                  <a:pt x="266452" y="22398"/>
                </a:lnTo>
                <a:lnTo>
                  <a:pt x="270855" y="25149"/>
                </a:lnTo>
                <a:lnTo>
                  <a:pt x="274927" y="28892"/>
                </a:lnTo>
                <a:lnTo>
                  <a:pt x="279881" y="17830"/>
                </a:lnTo>
                <a:close/>
              </a:path>
              <a:path w="438785" h="120015">
                <a:moveTo>
                  <a:pt x="417784" y="48539"/>
                </a:moveTo>
                <a:lnTo>
                  <a:pt x="399183" y="48539"/>
                </a:lnTo>
                <a:lnTo>
                  <a:pt x="391863" y="51676"/>
                </a:lnTo>
                <a:lnTo>
                  <a:pt x="378546" y="83870"/>
                </a:lnTo>
                <a:lnTo>
                  <a:pt x="379040" y="91685"/>
                </a:lnTo>
                <a:lnTo>
                  <a:pt x="399073" y="119697"/>
                </a:lnTo>
                <a:lnTo>
                  <a:pt x="417784" y="119697"/>
                </a:lnTo>
                <a:lnTo>
                  <a:pt x="425104" y="116505"/>
                </a:lnTo>
                <a:lnTo>
                  <a:pt x="430387" y="110121"/>
                </a:lnTo>
                <a:lnTo>
                  <a:pt x="432874" y="106324"/>
                </a:lnTo>
                <a:lnTo>
                  <a:pt x="404356" y="106324"/>
                </a:lnTo>
                <a:lnTo>
                  <a:pt x="401165" y="104562"/>
                </a:lnTo>
                <a:lnTo>
                  <a:pt x="398853" y="101041"/>
                </a:lnTo>
                <a:lnTo>
                  <a:pt x="396651" y="97519"/>
                </a:lnTo>
                <a:lnTo>
                  <a:pt x="395551" y="91795"/>
                </a:lnTo>
                <a:lnTo>
                  <a:pt x="395563" y="75997"/>
                </a:lnTo>
                <a:lnTo>
                  <a:pt x="396651" y="70443"/>
                </a:lnTo>
                <a:lnTo>
                  <a:pt x="398853" y="67030"/>
                </a:lnTo>
                <a:lnTo>
                  <a:pt x="401165" y="63508"/>
                </a:lnTo>
                <a:lnTo>
                  <a:pt x="404356" y="61747"/>
                </a:lnTo>
                <a:lnTo>
                  <a:pt x="432838" y="61747"/>
                </a:lnTo>
                <a:lnTo>
                  <a:pt x="430387" y="58115"/>
                </a:lnTo>
                <a:lnTo>
                  <a:pt x="425104" y="51730"/>
                </a:lnTo>
                <a:lnTo>
                  <a:pt x="417784" y="48539"/>
                </a:lnTo>
                <a:close/>
              </a:path>
              <a:path w="438785" h="120015">
                <a:moveTo>
                  <a:pt x="409750" y="1650"/>
                </a:moveTo>
                <a:lnTo>
                  <a:pt x="392084" y="1650"/>
                </a:lnTo>
                <a:lnTo>
                  <a:pt x="323402" y="118046"/>
                </a:lnTo>
                <a:lnTo>
                  <a:pt x="341068" y="118046"/>
                </a:lnTo>
                <a:lnTo>
                  <a:pt x="409750" y="1650"/>
                </a:lnTo>
                <a:close/>
              </a:path>
              <a:path w="438785" h="120015">
                <a:moveTo>
                  <a:pt x="432838" y="61747"/>
                </a:moveTo>
                <a:lnTo>
                  <a:pt x="412501" y="61747"/>
                </a:lnTo>
                <a:lnTo>
                  <a:pt x="415637" y="63508"/>
                </a:lnTo>
                <a:lnTo>
                  <a:pt x="417840" y="67030"/>
                </a:lnTo>
                <a:lnTo>
                  <a:pt x="420151" y="70443"/>
                </a:lnTo>
                <a:lnTo>
                  <a:pt x="421295" y="75997"/>
                </a:lnTo>
                <a:lnTo>
                  <a:pt x="421284" y="91795"/>
                </a:lnTo>
                <a:lnTo>
                  <a:pt x="420151" y="97408"/>
                </a:lnTo>
                <a:lnTo>
                  <a:pt x="417840" y="101041"/>
                </a:lnTo>
                <a:lnTo>
                  <a:pt x="415637" y="104562"/>
                </a:lnTo>
                <a:lnTo>
                  <a:pt x="412501" y="106324"/>
                </a:lnTo>
                <a:lnTo>
                  <a:pt x="432874" y="106324"/>
                </a:lnTo>
                <a:lnTo>
                  <a:pt x="433854" y="104828"/>
                </a:lnTo>
                <a:lnTo>
                  <a:pt x="436331" y="98688"/>
                </a:lnTo>
                <a:lnTo>
                  <a:pt x="437818" y="91685"/>
                </a:lnTo>
                <a:lnTo>
                  <a:pt x="438312" y="83870"/>
                </a:lnTo>
                <a:lnTo>
                  <a:pt x="437817" y="76131"/>
                </a:lnTo>
                <a:lnTo>
                  <a:pt x="436331" y="69259"/>
                </a:lnTo>
                <a:lnTo>
                  <a:pt x="433854" y="63253"/>
                </a:lnTo>
                <a:lnTo>
                  <a:pt x="432838" y="61747"/>
                </a:lnTo>
                <a:close/>
              </a:path>
              <a:path w="438785" h="120015">
                <a:moveTo>
                  <a:pt x="334078" y="0"/>
                </a:moveTo>
                <a:lnTo>
                  <a:pt x="315478" y="0"/>
                </a:lnTo>
                <a:lnTo>
                  <a:pt x="308157" y="3136"/>
                </a:lnTo>
                <a:lnTo>
                  <a:pt x="294840" y="35496"/>
                </a:lnTo>
                <a:lnTo>
                  <a:pt x="295328" y="43201"/>
                </a:lnTo>
                <a:lnTo>
                  <a:pt x="315367" y="71158"/>
                </a:lnTo>
                <a:lnTo>
                  <a:pt x="334078" y="71158"/>
                </a:lnTo>
                <a:lnTo>
                  <a:pt x="341398" y="67966"/>
                </a:lnTo>
                <a:lnTo>
                  <a:pt x="346682" y="61582"/>
                </a:lnTo>
                <a:lnTo>
                  <a:pt x="349093" y="57950"/>
                </a:lnTo>
                <a:lnTo>
                  <a:pt x="320650" y="57950"/>
                </a:lnTo>
                <a:lnTo>
                  <a:pt x="317459" y="56188"/>
                </a:lnTo>
                <a:lnTo>
                  <a:pt x="315044" y="52501"/>
                </a:lnTo>
                <a:lnTo>
                  <a:pt x="312945" y="49145"/>
                </a:lnTo>
                <a:lnTo>
                  <a:pt x="311845" y="43421"/>
                </a:lnTo>
                <a:lnTo>
                  <a:pt x="311845" y="27571"/>
                </a:lnTo>
                <a:lnTo>
                  <a:pt x="312945" y="21903"/>
                </a:lnTo>
                <a:lnTo>
                  <a:pt x="315147" y="18491"/>
                </a:lnTo>
                <a:lnTo>
                  <a:pt x="317459" y="15078"/>
                </a:lnTo>
                <a:lnTo>
                  <a:pt x="320650" y="13373"/>
                </a:lnTo>
                <a:lnTo>
                  <a:pt x="349208" y="13373"/>
                </a:lnTo>
                <a:lnTo>
                  <a:pt x="346682" y="9575"/>
                </a:lnTo>
                <a:lnTo>
                  <a:pt x="341398" y="3191"/>
                </a:lnTo>
                <a:lnTo>
                  <a:pt x="334078" y="0"/>
                </a:lnTo>
                <a:close/>
              </a:path>
              <a:path w="438785" h="120015">
                <a:moveTo>
                  <a:pt x="349208" y="13373"/>
                </a:moveTo>
                <a:lnTo>
                  <a:pt x="328795" y="13373"/>
                </a:lnTo>
                <a:lnTo>
                  <a:pt x="331932" y="15134"/>
                </a:lnTo>
                <a:lnTo>
                  <a:pt x="334134" y="18656"/>
                </a:lnTo>
                <a:lnTo>
                  <a:pt x="336445" y="22068"/>
                </a:lnTo>
                <a:lnTo>
                  <a:pt x="337578" y="27571"/>
                </a:lnTo>
                <a:lnTo>
                  <a:pt x="337556" y="43421"/>
                </a:lnTo>
                <a:lnTo>
                  <a:pt x="336445" y="48869"/>
                </a:lnTo>
                <a:lnTo>
                  <a:pt x="334034" y="52666"/>
                </a:lnTo>
                <a:lnTo>
                  <a:pt x="331932" y="56133"/>
                </a:lnTo>
                <a:lnTo>
                  <a:pt x="328795" y="57950"/>
                </a:lnTo>
                <a:lnTo>
                  <a:pt x="349093" y="57950"/>
                </a:lnTo>
                <a:lnTo>
                  <a:pt x="354606" y="35496"/>
                </a:lnTo>
                <a:lnTo>
                  <a:pt x="354111" y="27747"/>
                </a:lnTo>
                <a:lnTo>
                  <a:pt x="352625" y="20844"/>
                </a:lnTo>
                <a:lnTo>
                  <a:pt x="350149" y="14786"/>
                </a:lnTo>
                <a:lnTo>
                  <a:pt x="349208" y="13373"/>
                </a:lnTo>
                <a:close/>
              </a:path>
            </a:pathLst>
          </a:custGeom>
          <a:solidFill>
            <a:srgbClr val="0A6AFA"/>
          </a:solidFill>
        </p:spPr>
        <p:txBody>
          <a:bodyPr wrap="square" lIns="0" tIns="0" rIns="0" bIns="0" rtlCol="0"/>
          <a:lstStyle/>
          <a:p>
            <a:endParaRPr/>
          </a:p>
        </p:txBody>
      </p:sp>
      <p:pic>
        <p:nvPicPr>
          <p:cNvPr id="17" name="object 17"/>
          <p:cNvPicPr/>
          <p:nvPr/>
        </p:nvPicPr>
        <p:blipFill>
          <a:blip r:embed="rId11" cstate="print"/>
          <a:stretch>
            <a:fillRect/>
          </a:stretch>
        </p:blipFill>
        <p:spPr>
          <a:xfrm>
            <a:off x="6016631" y="1587093"/>
            <a:ext cx="1127790" cy="99364"/>
          </a:xfrm>
          <a:prstGeom prst="rect">
            <a:avLst/>
          </a:prstGeom>
        </p:spPr>
      </p:pic>
      <p:grpSp>
        <p:nvGrpSpPr>
          <p:cNvPr id="18" name="object 18"/>
          <p:cNvGrpSpPr/>
          <p:nvPr/>
        </p:nvGrpSpPr>
        <p:grpSpPr>
          <a:xfrm>
            <a:off x="5600700" y="1981200"/>
            <a:ext cx="254000" cy="254000"/>
            <a:chOff x="5600700" y="1981200"/>
            <a:chExt cx="254000" cy="254000"/>
          </a:xfrm>
        </p:grpSpPr>
        <p:pic>
          <p:nvPicPr>
            <p:cNvPr id="19" name="object 19"/>
            <p:cNvPicPr/>
            <p:nvPr/>
          </p:nvPicPr>
          <p:blipFill>
            <a:blip r:embed="rId12" cstate="print"/>
            <a:stretch>
              <a:fillRect/>
            </a:stretch>
          </p:blipFill>
          <p:spPr>
            <a:xfrm>
              <a:off x="5600700" y="1981200"/>
              <a:ext cx="254000" cy="254000"/>
            </a:xfrm>
            <a:prstGeom prst="rect">
              <a:avLst/>
            </a:prstGeom>
          </p:spPr>
        </p:pic>
        <p:sp>
          <p:nvSpPr>
            <p:cNvPr id="20" name="object 20"/>
            <p:cNvSpPr/>
            <p:nvPr/>
          </p:nvSpPr>
          <p:spPr>
            <a:xfrm>
              <a:off x="5626100" y="2006600"/>
              <a:ext cx="203200" cy="203200"/>
            </a:xfrm>
            <a:custGeom>
              <a:avLst/>
              <a:gdLst/>
              <a:ahLst/>
              <a:cxnLst/>
              <a:rect l="l" t="t" r="r" b="b"/>
              <a:pathLst>
                <a:path w="203200" h="203200">
                  <a:moveTo>
                    <a:pt x="203200" y="0"/>
                  </a:moveTo>
                  <a:lnTo>
                    <a:pt x="0" y="0"/>
                  </a:lnTo>
                  <a:lnTo>
                    <a:pt x="0" y="203200"/>
                  </a:lnTo>
                  <a:lnTo>
                    <a:pt x="203200" y="203200"/>
                  </a:lnTo>
                  <a:lnTo>
                    <a:pt x="203200" y="0"/>
                  </a:lnTo>
                  <a:close/>
                </a:path>
              </a:pathLst>
            </a:custGeom>
            <a:solidFill>
              <a:srgbClr val="0A6AFA"/>
            </a:solidFill>
          </p:spPr>
          <p:txBody>
            <a:bodyPr wrap="square" lIns="0" tIns="0" rIns="0" bIns="0" rtlCol="0"/>
            <a:lstStyle/>
            <a:p>
              <a:endParaRPr/>
            </a:p>
          </p:txBody>
        </p:sp>
      </p:grpSp>
      <p:sp>
        <p:nvSpPr>
          <p:cNvPr id="21" name="object 21"/>
          <p:cNvSpPr/>
          <p:nvPr/>
        </p:nvSpPr>
        <p:spPr>
          <a:xfrm>
            <a:off x="6016015" y="1977453"/>
            <a:ext cx="537845" cy="120014"/>
          </a:xfrm>
          <a:custGeom>
            <a:avLst/>
            <a:gdLst/>
            <a:ahLst/>
            <a:cxnLst/>
            <a:rect l="l" t="t" r="r" b="b"/>
            <a:pathLst>
              <a:path w="537845" h="120014">
                <a:moveTo>
                  <a:pt x="48209" y="77927"/>
                </a:moveTo>
                <a:lnTo>
                  <a:pt x="33185" y="77927"/>
                </a:lnTo>
                <a:lnTo>
                  <a:pt x="33185" y="111607"/>
                </a:lnTo>
                <a:lnTo>
                  <a:pt x="48209" y="111607"/>
                </a:lnTo>
                <a:lnTo>
                  <a:pt x="48209" y="77927"/>
                </a:lnTo>
                <a:close/>
              </a:path>
              <a:path w="537845" h="120014">
                <a:moveTo>
                  <a:pt x="81229" y="63398"/>
                </a:moveTo>
                <a:lnTo>
                  <a:pt x="0" y="63398"/>
                </a:lnTo>
                <a:lnTo>
                  <a:pt x="0" y="77927"/>
                </a:lnTo>
                <a:lnTo>
                  <a:pt x="81229" y="77927"/>
                </a:lnTo>
                <a:lnTo>
                  <a:pt x="81229" y="63398"/>
                </a:lnTo>
                <a:close/>
              </a:path>
              <a:path w="537845" h="120014">
                <a:moveTo>
                  <a:pt x="48209" y="30543"/>
                </a:moveTo>
                <a:lnTo>
                  <a:pt x="33185" y="30543"/>
                </a:lnTo>
                <a:lnTo>
                  <a:pt x="33185" y="63398"/>
                </a:lnTo>
                <a:lnTo>
                  <a:pt x="48209" y="63398"/>
                </a:lnTo>
                <a:lnTo>
                  <a:pt x="48209" y="30543"/>
                </a:lnTo>
                <a:close/>
              </a:path>
              <a:path w="537845" h="120014">
                <a:moveTo>
                  <a:pt x="181545" y="100380"/>
                </a:moveTo>
                <a:lnTo>
                  <a:pt x="108405" y="100380"/>
                </a:lnTo>
                <a:lnTo>
                  <a:pt x="108405" y="118046"/>
                </a:lnTo>
                <a:lnTo>
                  <a:pt x="181545" y="118046"/>
                </a:lnTo>
                <a:lnTo>
                  <a:pt x="181545" y="100380"/>
                </a:lnTo>
                <a:close/>
              </a:path>
              <a:path w="537845" h="120014">
                <a:moveTo>
                  <a:pt x="156450" y="19481"/>
                </a:moveTo>
                <a:lnTo>
                  <a:pt x="145388" y="19481"/>
                </a:lnTo>
                <a:lnTo>
                  <a:pt x="135152" y="25584"/>
                </a:lnTo>
                <a:lnTo>
                  <a:pt x="135152" y="100380"/>
                </a:lnTo>
                <a:lnTo>
                  <a:pt x="156450" y="100380"/>
                </a:lnTo>
                <a:lnTo>
                  <a:pt x="156450" y="19481"/>
                </a:lnTo>
                <a:close/>
              </a:path>
              <a:path w="537845" h="120014">
                <a:moveTo>
                  <a:pt x="156450" y="1650"/>
                </a:moveTo>
                <a:lnTo>
                  <a:pt x="141260" y="1650"/>
                </a:lnTo>
                <a:lnTo>
                  <a:pt x="111047" y="19811"/>
                </a:lnTo>
                <a:lnTo>
                  <a:pt x="111047" y="39954"/>
                </a:lnTo>
                <a:lnTo>
                  <a:pt x="135152" y="25584"/>
                </a:lnTo>
                <a:lnTo>
                  <a:pt x="135152" y="19481"/>
                </a:lnTo>
                <a:lnTo>
                  <a:pt x="156450" y="19481"/>
                </a:lnTo>
                <a:lnTo>
                  <a:pt x="156450" y="1650"/>
                </a:lnTo>
                <a:close/>
              </a:path>
              <a:path w="537845" h="120014">
                <a:moveTo>
                  <a:pt x="145388" y="19481"/>
                </a:moveTo>
                <a:lnTo>
                  <a:pt x="135152" y="19481"/>
                </a:lnTo>
                <a:lnTo>
                  <a:pt x="135152" y="25584"/>
                </a:lnTo>
                <a:lnTo>
                  <a:pt x="145388" y="19481"/>
                </a:lnTo>
                <a:close/>
              </a:path>
              <a:path w="537845" h="120014">
                <a:moveTo>
                  <a:pt x="238605" y="0"/>
                </a:moveTo>
                <a:lnTo>
                  <a:pt x="202231" y="23660"/>
                </a:lnTo>
                <a:lnTo>
                  <a:pt x="196009" y="59601"/>
                </a:lnTo>
                <a:lnTo>
                  <a:pt x="196700" y="73222"/>
                </a:lnTo>
                <a:lnTo>
                  <a:pt x="213190" y="110968"/>
                </a:lnTo>
                <a:lnTo>
                  <a:pt x="238605" y="119697"/>
                </a:lnTo>
                <a:lnTo>
                  <a:pt x="248315" y="118727"/>
                </a:lnTo>
                <a:lnTo>
                  <a:pt x="256807" y="115817"/>
                </a:lnTo>
                <a:lnTo>
                  <a:pt x="264082" y="110968"/>
                </a:lnTo>
                <a:lnTo>
                  <a:pt x="270139" y="104178"/>
                </a:lnTo>
                <a:lnTo>
                  <a:pt x="271244" y="102196"/>
                </a:lnTo>
                <a:lnTo>
                  <a:pt x="231231" y="102196"/>
                </a:lnTo>
                <a:lnTo>
                  <a:pt x="225672" y="98784"/>
                </a:lnTo>
                <a:lnTo>
                  <a:pt x="216481" y="59435"/>
                </a:lnTo>
                <a:lnTo>
                  <a:pt x="216822" y="49138"/>
                </a:lnTo>
                <a:lnTo>
                  <a:pt x="231231" y="17335"/>
                </a:lnTo>
                <a:lnTo>
                  <a:pt x="271366" y="17335"/>
                </a:lnTo>
                <a:lnTo>
                  <a:pt x="270139" y="15189"/>
                </a:lnTo>
                <a:lnTo>
                  <a:pt x="264082" y="8544"/>
                </a:lnTo>
                <a:lnTo>
                  <a:pt x="256807" y="3797"/>
                </a:lnTo>
                <a:lnTo>
                  <a:pt x="248315" y="949"/>
                </a:lnTo>
                <a:lnTo>
                  <a:pt x="238605" y="0"/>
                </a:lnTo>
                <a:close/>
              </a:path>
              <a:path w="537845" h="120014">
                <a:moveTo>
                  <a:pt x="271366" y="17335"/>
                </a:moveTo>
                <a:lnTo>
                  <a:pt x="246090" y="17335"/>
                </a:lnTo>
                <a:lnTo>
                  <a:pt x="251647" y="20692"/>
                </a:lnTo>
                <a:lnTo>
                  <a:pt x="255280" y="27406"/>
                </a:lnTo>
                <a:lnTo>
                  <a:pt x="257663" y="33123"/>
                </a:lnTo>
                <a:lnTo>
                  <a:pt x="259366" y="40367"/>
                </a:lnTo>
                <a:lnTo>
                  <a:pt x="260387" y="49138"/>
                </a:lnTo>
                <a:lnTo>
                  <a:pt x="260723" y="59601"/>
                </a:lnTo>
                <a:lnTo>
                  <a:pt x="260387" y="69764"/>
                </a:lnTo>
                <a:lnTo>
                  <a:pt x="246090" y="102196"/>
                </a:lnTo>
                <a:lnTo>
                  <a:pt x="271244" y="102196"/>
                </a:lnTo>
                <a:lnTo>
                  <a:pt x="274978" y="95500"/>
                </a:lnTo>
                <a:lnTo>
                  <a:pt x="278435" y="85150"/>
                </a:lnTo>
                <a:lnTo>
                  <a:pt x="280509" y="73128"/>
                </a:lnTo>
                <a:lnTo>
                  <a:pt x="281200" y="59435"/>
                </a:lnTo>
                <a:lnTo>
                  <a:pt x="280509" y="45774"/>
                </a:lnTo>
                <a:lnTo>
                  <a:pt x="278435" y="33845"/>
                </a:lnTo>
                <a:lnTo>
                  <a:pt x="274978" y="23650"/>
                </a:lnTo>
                <a:lnTo>
                  <a:pt x="271366" y="17335"/>
                </a:lnTo>
                <a:close/>
              </a:path>
              <a:path w="537845" h="120014">
                <a:moveTo>
                  <a:pt x="337601" y="0"/>
                </a:moveTo>
                <a:lnTo>
                  <a:pt x="301227" y="23660"/>
                </a:lnTo>
                <a:lnTo>
                  <a:pt x="295005" y="59601"/>
                </a:lnTo>
                <a:lnTo>
                  <a:pt x="295697" y="73222"/>
                </a:lnTo>
                <a:lnTo>
                  <a:pt x="312186" y="110968"/>
                </a:lnTo>
                <a:lnTo>
                  <a:pt x="337601" y="119697"/>
                </a:lnTo>
                <a:lnTo>
                  <a:pt x="347311" y="118727"/>
                </a:lnTo>
                <a:lnTo>
                  <a:pt x="355803" y="115817"/>
                </a:lnTo>
                <a:lnTo>
                  <a:pt x="363078" y="110968"/>
                </a:lnTo>
                <a:lnTo>
                  <a:pt x="369135" y="104178"/>
                </a:lnTo>
                <a:lnTo>
                  <a:pt x="370240" y="102196"/>
                </a:lnTo>
                <a:lnTo>
                  <a:pt x="330226" y="102196"/>
                </a:lnTo>
                <a:lnTo>
                  <a:pt x="324667" y="98784"/>
                </a:lnTo>
                <a:lnTo>
                  <a:pt x="315478" y="59435"/>
                </a:lnTo>
                <a:lnTo>
                  <a:pt x="315818" y="49138"/>
                </a:lnTo>
                <a:lnTo>
                  <a:pt x="330226" y="17335"/>
                </a:lnTo>
                <a:lnTo>
                  <a:pt x="370363" y="17335"/>
                </a:lnTo>
                <a:lnTo>
                  <a:pt x="369135" y="15189"/>
                </a:lnTo>
                <a:lnTo>
                  <a:pt x="363078" y="8544"/>
                </a:lnTo>
                <a:lnTo>
                  <a:pt x="355803" y="3797"/>
                </a:lnTo>
                <a:lnTo>
                  <a:pt x="347311" y="949"/>
                </a:lnTo>
                <a:lnTo>
                  <a:pt x="337601" y="0"/>
                </a:lnTo>
                <a:close/>
              </a:path>
              <a:path w="537845" h="120014">
                <a:moveTo>
                  <a:pt x="370363" y="17335"/>
                </a:moveTo>
                <a:lnTo>
                  <a:pt x="345085" y="17335"/>
                </a:lnTo>
                <a:lnTo>
                  <a:pt x="350644" y="20692"/>
                </a:lnTo>
                <a:lnTo>
                  <a:pt x="354276" y="27406"/>
                </a:lnTo>
                <a:lnTo>
                  <a:pt x="356660" y="33123"/>
                </a:lnTo>
                <a:lnTo>
                  <a:pt x="358362" y="40367"/>
                </a:lnTo>
                <a:lnTo>
                  <a:pt x="359384" y="49138"/>
                </a:lnTo>
                <a:lnTo>
                  <a:pt x="359719" y="59601"/>
                </a:lnTo>
                <a:lnTo>
                  <a:pt x="359384" y="69764"/>
                </a:lnTo>
                <a:lnTo>
                  <a:pt x="345085" y="102196"/>
                </a:lnTo>
                <a:lnTo>
                  <a:pt x="370240" y="102196"/>
                </a:lnTo>
                <a:lnTo>
                  <a:pt x="373974" y="95500"/>
                </a:lnTo>
                <a:lnTo>
                  <a:pt x="377431" y="85150"/>
                </a:lnTo>
                <a:lnTo>
                  <a:pt x="379505" y="73128"/>
                </a:lnTo>
                <a:lnTo>
                  <a:pt x="380197" y="59435"/>
                </a:lnTo>
                <a:lnTo>
                  <a:pt x="379505" y="45774"/>
                </a:lnTo>
                <a:lnTo>
                  <a:pt x="377431" y="33845"/>
                </a:lnTo>
                <a:lnTo>
                  <a:pt x="373974" y="23650"/>
                </a:lnTo>
                <a:lnTo>
                  <a:pt x="370363" y="17335"/>
                </a:lnTo>
                <a:close/>
              </a:path>
              <a:path w="537845" h="120014">
                <a:moveTo>
                  <a:pt x="516780" y="48539"/>
                </a:moveTo>
                <a:lnTo>
                  <a:pt x="498179" y="48539"/>
                </a:lnTo>
                <a:lnTo>
                  <a:pt x="490860" y="51676"/>
                </a:lnTo>
                <a:lnTo>
                  <a:pt x="477541" y="83870"/>
                </a:lnTo>
                <a:lnTo>
                  <a:pt x="478035" y="91685"/>
                </a:lnTo>
                <a:lnTo>
                  <a:pt x="498068" y="119697"/>
                </a:lnTo>
                <a:lnTo>
                  <a:pt x="516780" y="119697"/>
                </a:lnTo>
                <a:lnTo>
                  <a:pt x="524099" y="116505"/>
                </a:lnTo>
                <a:lnTo>
                  <a:pt x="529382" y="110121"/>
                </a:lnTo>
                <a:lnTo>
                  <a:pt x="531870" y="106324"/>
                </a:lnTo>
                <a:lnTo>
                  <a:pt x="503351" y="106324"/>
                </a:lnTo>
                <a:lnTo>
                  <a:pt x="500160" y="104562"/>
                </a:lnTo>
                <a:lnTo>
                  <a:pt x="497848" y="101041"/>
                </a:lnTo>
                <a:lnTo>
                  <a:pt x="495647" y="97519"/>
                </a:lnTo>
                <a:lnTo>
                  <a:pt x="494546" y="91795"/>
                </a:lnTo>
                <a:lnTo>
                  <a:pt x="494558" y="75997"/>
                </a:lnTo>
                <a:lnTo>
                  <a:pt x="495647" y="70443"/>
                </a:lnTo>
                <a:lnTo>
                  <a:pt x="497848" y="67030"/>
                </a:lnTo>
                <a:lnTo>
                  <a:pt x="500160" y="63508"/>
                </a:lnTo>
                <a:lnTo>
                  <a:pt x="503351" y="61747"/>
                </a:lnTo>
                <a:lnTo>
                  <a:pt x="531833" y="61747"/>
                </a:lnTo>
                <a:lnTo>
                  <a:pt x="529382" y="58115"/>
                </a:lnTo>
                <a:lnTo>
                  <a:pt x="524099" y="51730"/>
                </a:lnTo>
                <a:lnTo>
                  <a:pt x="516780" y="48539"/>
                </a:lnTo>
                <a:close/>
              </a:path>
              <a:path w="537845" h="120014">
                <a:moveTo>
                  <a:pt x="508745" y="1650"/>
                </a:moveTo>
                <a:lnTo>
                  <a:pt x="491079" y="1650"/>
                </a:lnTo>
                <a:lnTo>
                  <a:pt x="422398" y="118046"/>
                </a:lnTo>
                <a:lnTo>
                  <a:pt x="440063" y="118046"/>
                </a:lnTo>
                <a:lnTo>
                  <a:pt x="508745" y="1650"/>
                </a:lnTo>
                <a:close/>
              </a:path>
              <a:path w="537845" h="120014">
                <a:moveTo>
                  <a:pt x="531833" y="61747"/>
                </a:moveTo>
                <a:lnTo>
                  <a:pt x="511497" y="61747"/>
                </a:lnTo>
                <a:lnTo>
                  <a:pt x="514634" y="63508"/>
                </a:lnTo>
                <a:lnTo>
                  <a:pt x="516835" y="67030"/>
                </a:lnTo>
                <a:lnTo>
                  <a:pt x="519146" y="70443"/>
                </a:lnTo>
                <a:lnTo>
                  <a:pt x="520290" y="75997"/>
                </a:lnTo>
                <a:lnTo>
                  <a:pt x="520280" y="91795"/>
                </a:lnTo>
                <a:lnTo>
                  <a:pt x="519146" y="97408"/>
                </a:lnTo>
                <a:lnTo>
                  <a:pt x="516835" y="101041"/>
                </a:lnTo>
                <a:lnTo>
                  <a:pt x="514634" y="104562"/>
                </a:lnTo>
                <a:lnTo>
                  <a:pt x="511497" y="106324"/>
                </a:lnTo>
                <a:lnTo>
                  <a:pt x="531870" y="106324"/>
                </a:lnTo>
                <a:lnTo>
                  <a:pt x="532850" y="104828"/>
                </a:lnTo>
                <a:lnTo>
                  <a:pt x="535326" y="98688"/>
                </a:lnTo>
                <a:lnTo>
                  <a:pt x="536813" y="91685"/>
                </a:lnTo>
                <a:lnTo>
                  <a:pt x="537307" y="83870"/>
                </a:lnTo>
                <a:lnTo>
                  <a:pt x="536812" y="76131"/>
                </a:lnTo>
                <a:lnTo>
                  <a:pt x="535326" y="69259"/>
                </a:lnTo>
                <a:lnTo>
                  <a:pt x="532850" y="63253"/>
                </a:lnTo>
                <a:lnTo>
                  <a:pt x="531833" y="61747"/>
                </a:lnTo>
                <a:close/>
              </a:path>
              <a:path w="537845" h="120014">
                <a:moveTo>
                  <a:pt x="433075" y="0"/>
                </a:moveTo>
                <a:lnTo>
                  <a:pt x="414473" y="0"/>
                </a:lnTo>
                <a:lnTo>
                  <a:pt x="407154" y="3136"/>
                </a:lnTo>
                <a:lnTo>
                  <a:pt x="393835" y="35496"/>
                </a:lnTo>
                <a:lnTo>
                  <a:pt x="394323" y="43201"/>
                </a:lnTo>
                <a:lnTo>
                  <a:pt x="414362" y="71158"/>
                </a:lnTo>
                <a:lnTo>
                  <a:pt x="433075" y="71158"/>
                </a:lnTo>
                <a:lnTo>
                  <a:pt x="440394" y="67966"/>
                </a:lnTo>
                <a:lnTo>
                  <a:pt x="445677" y="61582"/>
                </a:lnTo>
                <a:lnTo>
                  <a:pt x="448089" y="57950"/>
                </a:lnTo>
                <a:lnTo>
                  <a:pt x="419646" y="57950"/>
                </a:lnTo>
                <a:lnTo>
                  <a:pt x="416454" y="56188"/>
                </a:lnTo>
                <a:lnTo>
                  <a:pt x="414040" y="52501"/>
                </a:lnTo>
                <a:lnTo>
                  <a:pt x="411942" y="49145"/>
                </a:lnTo>
                <a:lnTo>
                  <a:pt x="410841" y="43421"/>
                </a:lnTo>
                <a:lnTo>
                  <a:pt x="410841" y="27571"/>
                </a:lnTo>
                <a:lnTo>
                  <a:pt x="411942" y="21903"/>
                </a:lnTo>
                <a:lnTo>
                  <a:pt x="414143" y="18491"/>
                </a:lnTo>
                <a:lnTo>
                  <a:pt x="416454" y="15078"/>
                </a:lnTo>
                <a:lnTo>
                  <a:pt x="419646" y="13373"/>
                </a:lnTo>
                <a:lnTo>
                  <a:pt x="448203" y="13373"/>
                </a:lnTo>
                <a:lnTo>
                  <a:pt x="445677" y="9575"/>
                </a:lnTo>
                <a:lnTo>
                  <a:pt x="440394" y="3191"/>
                </a:lnTo>
                <a:lnTo>
                  <a:pt x="433075" y="0"/>
                </a:lnTo>
                <a:close/>
              </a:path>
              <a:path w="537845" h="120014">
                <a:moveTo>
                  <a:pt x="448203" y="13373"/>
                </a:moveTo>
                <a:lnTo>
                  <a:pt x="427791" y="13373"/>
                </a:lnTo>
                <a:lnTo>
                  <a:pt x="430928" y="15134"/>
                </a:lnTo>
                <a:lnTo>
                  <a:pt x="433129" y="18656"/>
                </a:lnTo>
                <a:lnTo>
                  <a:pt x="435441" y="22068"/>
                </a:lnTo>
                <a:lnTo>
                  <a:pt x="436574" y="27571"/>
                </a:lnTo>
                <a:lnTo>
                  <a:pt x="436551" y="43421"/>
                </a:lnTo>
                <a:lnTo>
                  <a:pt x="435441" y="48869"/>
                </a:lnTo>
                <a:lnTo>
                  <a:pt x="433029" y="52666"/>
                </a:lnTo>
                <a:lnTo>
                  <a:pt x="430928" y="56133"/>
                </a:lnTo>
                <a:lnTo>
                  <a:pt x="427791" y="57950"/>
                </a:lnTo>
                <a:lnTo>
                  <a:pt x="448089" y="57950"/>
                </a:lnTo>
                <a:lnTo>
                  <a:pt x="453602" y="35496"/>
                </a:lnTo>
                <a:lnTo>
                  <a:pt x="453106" y="27747"/>
                </a:lnTo>
                <a:lnTo>
                  <a:pt x="451620" y="20844"/>
                </a:lnTo>
                <a:lnTo>
                  <a:pt x="449144" y="14786"/>
                </a:lnTo>
                <a:lnTo>
                  <a:pt x="448203" y="13373"/>
                </a:lnTo>
                <a:close/>
              </a:path>
            </a:pathLst>
          </a:custGeom>
          <a:solidFill>
            <a:srgbClr val="0A6AFA"/>
          </a:solidFill>
        </p:spPr>
        <p:txBody>
          <a:bodyPr wrap="square" lIns="0" tIns="0" rIns="0" bIns="0" rtlCol="0"/>
          <a:lstStyle/>
          <a:p>
            <a:endParaRPr/>
          </a:p>
        </p:txBody>
      </p:sp>
      <p:pic>
        <p:nvPicPr>
          <p:cNvPr id="22" name="object 22"/>
          <p:cNvPicPr/>
          <p:nvPr/>
        </p:nvPicPr>
        <p:blipFill>
          <a:blip r:embed="rId13" cstate="print"/>
          <a:stretch>
            <a:fillRect/>
          </a:stretch>
        </p:blipFill>
        <p:spPr>
          <a:xfrm>
            <a:off x="6022138" y="2185416"/>
            <a:ext cx="898937" cy="76098"/>
          </a:xfrm>
          <a:prstGeom prst="rect">
            <a:avLst/>
          </a:prstGeom>
        </p:spPr>
      </p:pic>
      <p:grpSp>
        <p:nvGrpSpPr>
          <p:cNvPr id="23" name="object 23"/>
          <p:cNvGrpSpPr/>
          <p:nvPr/>
        </p:nvGrpSpPr>
        <p:grpSpPr>
          <a:xfrm>
            <a:off x="0" y="10645"/>
            <a:ext cx="7556500" cy="7556500"/>
            <a:chOff x="0" y="10645"/>
            <a:chExt cx="7556500" cy="7556500"/>
          </a:xfrm>
        </p:grpSpPr>
        <p:pic>
          <p:nvPicPr>
            <p:cNvPr id="24" name="object 24"/>
            <p:cNvPicPr/>
            <p:nvPr/>
          </p:nvPicPr>
          <p:blipFill>
            <a:blip r:embed="rId14" cstate="print"/>
            <a:stretch>
              <a:fillRect/>
            </a:stretch>
          </p:blipFill>
          <p:spPr>
            <a:xfrm>
              <a:off x="5600700" y="2578100"/>
              <a:ext cx="254000" cy="254000"/>
            </a:xfrm>
            <a:prstGeom prst="rect">
              <a:avLst/>
            </a:prstGeom>
          </p:spPr>
        </p:pic>
        <p:pic>
          <p:nvPicPr>
            <p:cNvPr id="25" name="object 25"/>
            <p:cNvPicPr/>
            <p:nvPr/>
          </p:nvPicPr>
          <p:blipFill>
            <a:blip r:embed="rId15" cstate="print"/>
            <a:stretch>
              <a:fillRect/>
            </a:stretch>
          </p:blipFill>
          <p:spPr>
            <a:xfrm>
              <a:off x="0" y="10645"/>
              <a:ext cx="7556500" cy="7556500"/>
            </a:xfrm>
            <a:prstGeom prst="rect">
              <a:avLst/>
            </a:prstGeom>
          </p:spPr>
        </p:pic>
        <p:sp>
          <p:nvSpPr>
            <p:cNvPr id="34" name="object 34"/>
            <p:cNvSpPr/>
            <p:nvPr/>
          </p:nvSpPr>
          <p:spPr>
            <a:xfrm>
              <a:off x="5332269" y="3721177"/>
              <a:ext cx="278765" cy="105410"/>
            </a:xfrm>
            <a:custGeom>
              <a:avLst/>
              <a:gdLst/>
              <a:ahLst/>
              <a:cxnLst/>
              <a:rect l="l" t="t" r="r" b="b"/>
              <a:pathLst>
                <a:path w="278764" h="105410">
                  <a:moveTo>
                    <a:pt x="21427" y="73830"/>
                  </a:moveTo>
                  <a:lnTo>
                    <a:pt x="969" y="73830"/>
                  </a:lnTo>
                  <a:lnTo>
                    <a:pt x="1608" y="79324"/>
                  </a:lnTo>
                  <a:lnTo>
                    <a:pt x="29396" y="102863"/>
                  </a:lnTo>
                  <a:lnTo>
                    <a:pt x="42012" y="102863"/>
                  </a:lnTo>
                  <a:lnTo>
                    <a:pt x="47506" y="101682"/>
                  </a:lnTo>
                  <a:lnTo>
                    <a:pt x="57343" y="96922"/>
                  </a:lnTo>
                  <a:lnTo>
                    <a:pt x="61543" y="93441"/>
                  </a:lnTo>
                  <a:lnTo>
                    <a:pt x="67910" y="85088"/>
                  </a:lnTo>
                  <a:lnTo>
                    <a:pt x="32175" y="85088"/>
                  </a:lnTo>
                  <a:lnTo>
                    <a:pt x="29012" y="84114"/>
                  </a:lnTo>
                  <a:lnTo>
                    <a:pt x="23902" y="80186"/>
                  </a:lnTo>
                  <a:lnTo>
                    <a:pt x="22225" y="77407"/>
                  </a:lnTo>
                  <a:lnTo>
                    <a:pt x="21427" y="73830"/>
                  </a:lnTo>
                  <a:close/>
                </a:path>
                <a:path w="278764" h="105410">
                  <a:moveTo>
                    <a:pt x="75852" y="53803"/>
                  </a:moveTo>
                  <a:lnTo>
                    <a:pt x="55539" y="53803"/>
                  </a:lnTo>
                  <a:lnTo>
                    <a:pt x="55507" y="63513"/>
                  </a:lnTo>
                  <a:lnTo>
                    <a:pt x="53831" y="71163"/>
                  </a:lnTo>
                  <a:lnTo>
                    <a:pt x="47186" y="82309"/>
                  </a:lnTo>
                  <a:lnTo>
                    <a:pt x="42332" y="85088"/>
                  </a:lnTo>
                  <a:lnTo>
                    <a:pt x="67910" y="85088"/>
                  </a:lnTo>
                  <a:lnTo>
                    <a:pt x="68507" y="84306"/>
                  </a:lnTo>
                  <a:lnTo>
                    <a:pt x="71174" y="78765"/>
                  </a:lnTo>
                  <a:lnTo>
                    <a:pt x="74910" y="65702"/>
                  </a:lnTo>
                  <a:lnTo>
                    <a:pt x="75739" y="59154"/>
                  </a:lnTo>
                  <a:lnTo>
                    <a:pt x="75852" y="53803"/>
                  </a:lnTo>
                  <a:close/>
                </a:path>
                <a:path w="278764" h="105410">
                  <a:moveTo>
                    <a:pt x="29348" y="2028"/>
                  </a:moveTo>
                  <a:lnTo>
                    <a:pt x="0" y="29417"/>
                  </a:lnTo>
                  <a:lnTo>
                    <a:pt x="11" y="42177"/>
                  </a:lnTo>
                  <a:lnTo>
                    <a:pt x="24365" y="67650"/>
                  </a:lnTo>
                  <a:lnTo>
                    <a:pt x="33756" y="67650"/>
                  </a:lnTo>
                  <a:lnTo>
                    <a:pt x="54868" y="53803"/>
                  </a:lnTo>
                  <a:lnTo>
                    <a:pt x="75852" y="53803"/>
                  </a:lnTo>
                  <a:lnTo>
                    <a:pt x="75852" y="52605"/>
                  </a:lnTo>
                  <a:lnTo>
                    <a:pt x="33420" y="52605"/>
                  </a:lnTo>
                  <a:lnTo>
                    <a:pt x="30578" y="51855"/>
                  </a:lnTo>
                  <a:lnTo>
                    <a:pt x="20101" y="32307"/>
                  </a:lnTo>
                  <a:lnTo>
                    <a:pt x="20804" y="29417"/>
                  </a:lnTo>
                  <a:lnTo>
                    <a:pt x="33580" y="18350"/>
                  </a:lnTo>
                  <a:lnTo>
                    <a:pt x="68642" y="18350"/>
                  </a:lnTo>
                  <a:lnTo>
                    <a:pt x="67484" y="16402"/>
                  </a:lnTo>
                  <a:lnTo>
                    <a:pt x="60107" y="8991"/>
                  </a:lnTo>
                  <a:lnTo>
                    <a:pt x="55922" y="6292"/>
                  </a:lnTo>
                  <a:lnTo>
                    <a:pt x="46564" y="2907"/>
                  </a:lnTo>
                  <a:lnTo>
                    <a:pt x="41708" y="2061"/>
                  </a:lnTo>
                  <a:lnTo>
                    <a:pt x="36663" y="2061"/>
                  </a:lnTo>
                  <a:lnTo>
                    <a:pt x="29348" y="2028"/>
                  </a:lnTo>
                  <a:close/>
                </a:path>
                <a:path w="278764" h="105410">
                  <a:moveTo>
                    <a:pt x="68642" y="18350"/>
                  </a:moveTo>
                  <a:lnTo>
                    <a:pt x="39969" y="18350"/>
                  </a:lnTo>
                  <a:lnTo>
                    <a:pt x="42811" y="19132"/>
                  </a:lnTo>
                  <a:lnTo>
                    <a:pt x="47858" y="22263"/>
                  </a:lnTo>
                  <a:lnTo>
                    <a:pt x="49838" y="24339"/>
                  </a:lnTo>
                  <a:lnTo>
                    <a:pt x="52712" y="29513"/>
                  </a:lnTo>
                  <a:lnTo>
                    <a:pt x="53435" y="32307"/>
                  </a:lnTo>
                  <a:lnTo>
                    <a:pt x="53479" y="37786"/>
                  </a:lnTo>
                  <a:lnTo>
                    <a:pt x="53047" y="39989"/>
                  </a:lnTo>
                  <a:lnTo>
                    <a:pt x="39010" y="52605"/>
                  </a:lnTo>
                  <a:lnTo>
                    <a:pt x="75852" y="52605"/>
                  </a:lnTo>
                  <a:lnTo>
                    <a:pt x="75821" y="41043"/>
                  </a:lnTo>
                  <a:lnTo>
                    <a:pt x="74720" y="33553"/>
                  </a:lnTo>
                  <a:lnTo>
                    <a:pt x="72547" y="27453"/>
                  </a:lnTo>
                  <a:lnTo>
                    <a:pt x="70407" y="21320"/>
                  </a:lnTo>
                  <a:lnTo>
                    <a:pt x="68642" y="18350"/>
                  </a:lnTo>
                  <a:close/>
                </a:path>
                <a:path w="278764" h="105410">
                  <a:moveTo>
                    <a:pt x="143790" y="3402"/>
                  </a:moveTo>
                  <a:lnTo>
                    <a:pt x="136219" y="3402"/>
                  </a:lnTo>
                  <a:lnTo>
                    <a:pt x="136219" y="72057"/>
                  </a:lnTo>
                  <a:lnTo>
                    <a:pt x="135837" y="79292"/>
                  </a:lnTo>
                  <a:lnTo>
                    <a:pt x="135837" y="101522"/>
                  </a:lnTo>
                  <a:lnTo>
                    <a:pt x="155672" y="101522"/>
                  </a:lnTo>
                  <a:lnTo>
                    <a:pt x="155672" y="26015"/>
                  </a:lnTo>
                  <a:lnTo>
                    <a:pt x="143790" y="26015"/>
                  </a:lnTo>
                  <a:lnTo>
                    <a:pt x="143790" y="3402"/>
                  </a:lnTo>
                  <a:close/>
                </a:path>
                <a:path w="278764" h="105410">
                  <a:moveTo>
                    <a:pt x="136219" y="3402"/>
                  </a:moveTo>
                  <a:lnTo>
                    <a:pt x="129704" y="3402"/>
                  </a:lnTo>
                  <a:lnTo>
                    <a:pt x="88740" y="67937"/>
                  </a:lnTo>
                  <a:lnTo>
                    <a:pt x="88740" y="84274"/>
                  </a:lnTo>
                  <a:lnTo>
                    <a:pt x="135837" y="84274"/>
                  </a:lnTo>
                  <a:lnTo>
                    <a:pt x="135837" y="79292"/>
                  </a:lnTo>
                  <a:lnTo>
                    <a:pt x="136219" y="72057"/>
                  </a:lnTo>
                  <a:lnTo>
                    <a:pt x="136219" y="67650"/>
                  </a:lnTo>
                  <a:lnTo>
                    <a:pt x="109629" y="67650"/>
                  </a:lnTo>
                  <a:lnTo>
                    <a:pt x="109629" y="66883"/>
                  </a:lnTo>
                  <a:lnTo>
                    <a:pt x="135453" y="26015"/>
                  </a:lnTo>
                  <a:lnTo>
                    <a:pt x="136219" y="26015"/>
                  </a:lnTo>
                  <a:lnTo>
                    <a:pt x="136219" y="3402"/>
                  </a:lnTo>
                  <a:close/>
                </a:path>
                <a:path w="278764" h="105410">
                  <a:moveTo>
                    <a:pt x="167841" y="67650"/>
                  </a:moveTo>
                  <a:lnTo>
                    <a:pt x="155672" y="67650"/>
                  </a:lnTo>
                  <a:lnTo>
                    <a:pt x="155672" y="84274"/>
                  </a:lnTo>
                  <a:lnTo>
                    <a:pt x="167841" y="84274"/>
                  </a:lnTo>
                  <a:lnTo>
                    <a:pt x="167841" y="67650"/>
                  </a:lnTo>
                  <a:close/>
                </a:path>
                <a:path w="278764" h="105410">
                  <a:moveTo>
                    <a:pt x="155672" y="3402"/>
                  </a:moveTo>
                  <a:lnTo>
                    <a:pt x="143790" y="3402"/>
                  </a:lnTo>
                  <a:lnTo>
                    <a:pt x="143790" y="26015"/>
                  </a:lnTo>
                  <a:lnTo>
                    <a:pt x="155672" y="26015"/>
                  </a:lnTo>
                  <a:lnTo>
                    <a:pt x="155672" y="3402"/>
                  </a:lnTo>
                  <a:close/>
                </a:path>
                <a:path w="278764" h="105410">
                  <a:moveTo>
                    <a:pt x="261674" y="56151"/>
                  </a:moveTo>
                  <a:lnTo>
                    <a:pt x="252347" y="56151"/>
                  </a:lnTo>
                  <a:lnTo>
                    <a:pt x="248417" y="57157"/>
                  </a:lnTo>
                  <a:lnTo>
                    <a:pt x="235480" y="87532"/>
                  </a:lnTo>
                  <a:lnTo>
                    <a:pt x="236201" y="90679"/>
                  </a:lnTo>
                  <a:lnTo>
                    <a:pt x="239522" y="97290"/>
                  </a:lnTo>
                  <a:lnTo>
                    <a:pt x="241951" y="99926"/>
                  </a:lnTo>
                  <a:lnTo>
                    <a:pt x="248337" y="103917"/>
                  </a:lnTo>
                  <a:lnTo>
                    <a:pt x="252282" y="104923"/>
                  </a:lnTo>
                  <a:lnTo>
                    <a:pt x="261609" y="104923"/>
                  </a:lnTo>
                  <a:lnTo>
                    <a:pt x="265538" y="103917"/>
                  </a:lnTo>
                  <a:lnTo>
                    <a:pt x="271990" y="99926"/>
                  </a:lnTo>
                  <a:lnTo>
                    <a:pt x="274433" y="97290"/>
                  </a:lnTo>
                  <a:lnTo>
                    <a:pt x="276808" y="92562"/>
                  </a:lnTo>
                  <a:lnTo>
                    <a:pt x="254071" y="92562"/>
                  </a:lnTo>
                  <a:lnTo>
                    <a:pt x="252059" y="91556"/>
                  </a:lnTo>
                  <a:lnTo>
                    <a:pt x="250941" y="89545"/>
                  </a:lnTo>
                  <a:lnTo>
                    <a:pt x="249855" y="87532"/>
                  </a:lnTo>
                  <a:lnTo>
                    <a:pt x="249329" y="85457"/>
                  </a:lnTo>
                  <a:lnTo>
                    <a:pt x="249313" y="75619"/>
                  </a:lnTo>
                  <a:lnTo>
                    <a:pt x="249872" y="73446"/>
                  </a:lnTo>
                  <a:lnTo>
                    <a:pt x="252107" y="69422"/>
                  </a:lnTo>
                  <a:lnTo>
                    <a:pt x="254103" y="68416"/>
                  </a:lnTo>
                  <a:lnTo>
                    <a:pt x="276771" y="68416"/>
                  </a:lnTo>
                  <a:lnTo>
                    <a:pt x="274465" y="63752"/>
                  </a:lnTo>
                  <a:lnTo>
                    <a:pt x="272038" y="61102"/>
                  </a:lnTo>
                  <a:lnTo>
                    <a:pt x="265618" y="57141"/>
                  </a:lnTo>
                  <a:lnTo>
                    <a:pt x="261674" y="56151"/>
                  </a:lnTo>
                  <a:close/>
                </a:path>
                <a:path w="278764" h="105410">
                  <a:moveTo>
                    <a:pt x="271351" y="3402"/>
                  </a:moveTo>
                  <a:lnTo>
                    <a:pt x="258798" y="3402"/>
                  </a:lnTo>
                  <a:lnTo>
                    <a:pt x="191341" y="101522"/>
                  </a:lnTo>
                  <a:lnTo>
                    <a:pt x="203894" y="101522"/>
                  </a:lnTo>
                  <a:lnTo>
                    <a:pt x="271351" y="3402"/>
                  </a:lnTo>
                  <a:close/>
                </a:path>
                <a:path w="278764" h="105410">
                  <a:moveTo>
                    <a:pt x="276771" y="68416"/>
                  </a:moveTo>
                  <a:lnTo>
                    <a:pt x="259981" y="68416"/>
                  </a:lnTo>
                  <a:lnTo>
                    <a:pt x="261992" y="69422"/>
                  </a:lnTo>
                  <a:lnTo>
                    <a:pt x="264037" y="73446"/>
                  </a:lnTo>
                  <a:lnTo>
                    <a:pt x="264548" y="75619"/>
                  </a:lnTo>
                  <a:lnTo>
                    <a:pt x="264548" y="85457"/>
                  </a:lnTo>
                  <a:lnTo>
                    <a:pt x="264004" y="87612"/>
                  </a:lnTo>
                  <a:lnTo>
                    <a:pt x="262918" y="89593"/>
                  </a:lnTo>
                  <a:lnTo>
                    <a:pt x="261864" y="91573"/>
                  </a:lnTo>
                  <a:lnTo>
                    <a:pt x="259884" y="92562"/>
                  </a:lnTo>
                  <a:lnTo>
                    <a:pt x="276808" y="92562"/>
                  </a:lnTo>
                  <a:lnTo>
                    <a:pt x="277754" y="90679"/>
                  </a:lnTo>
                  <a:lnTo>
                    <a:pt x="278475" y="87532"/>
                  </a:lnTo>
                  <a:lnTo>
                    <a:pt x="278461" y="73446"/>
                  </a:lnTo>
                  <a:lnTo>
                    <a:pt x="277754" y="70364"/>
                  </a:lnTo>
                  <a:lnTo>
                    <a:pt x="276771" y="68416"/>
                  </a:lnTo>
                  <a:close/>
                </a:path>
                <a:path w="278764" h="105410">
                  <a:moveTo>
                    <a:pt x="211303" y="0"/>
                  </a:moveTo>
                  <a:lnTo>
                    <a:pt x="202009" y="0"/>
                  </a:lnTo>
                  <a:lnTo>
                    <a:pt x="198111" y="990"/>
                  </a:lnTo>
                  <a:lnTo>
                    <a:pt x="185143" y="31461"/>
                  </a:lnTo>
                  <a:lnTo>
                    <a:pt x="185854" y="34559"/>
                  </a:lnTo>
                  <a:lnTo>
                    <a:pt x="201913" y="48677"/>
                  </a:lnTo>
                  <a:lnTo>
                    <a:pt x="211239" y="48677"/>
                  </a:lnTo>
                  <a:lnTo>
                    <a:pt x="215195" y="47687"/>
                  </a:lnTo>
                  <a:lnTo>
                    <a:pt x="221589" y="43774"/>
                  </a:lnTo>
                  <a:lnTo>
                    <a:pt x="224031" y="41139"/>
                  </a:lnTo>
                  <a:lnTo>
                    <a:pt x="226432" y="36412"/>
                  </a:lnTo>
                  <a:lnTo>
                    <a:pt x="203766" y="36412"/>
                  </a:lnTo>
                  <a:lnTo>
                    <a:pt x="201801" y="35422"/>
                  </a:lnTo>
                  <a:lnTo>
                    <a:pt x="200683" y="33441"/>
                  </a:lnTo>
                  <a:lnTo>
                    <a:pt x="199597" y="31461"/>
                  </a:lnTo>
                  <a:lnTo>
                    <a:pt x="199054" y="29305"/>
                  </a:lnTo>
                  <a:lnTo>
                    <a:pt x="199070" y="19467"/>
                  </a:lnTo>
                  <a:lnTo>
                    <a:pt x="199597" y="17376"/>
                  </a:lnTo>
                  <a:lnTo>
                    <a:pt x="201769" y="13288"/>
                  </a:lnTo>
                  <a:lnTo>
                    <a:pt x="203734" y="12265"/>
                  </a:lnTo>
                  <a:lnTo>
                    <a:pt x="226423" y="12265"/>
                  </a:lnTo>
                  <a:lnTo>
                    <a:pt x="224079" y="7602"/>
                  </a:lnTo>
                  <a:lnTo>
                    <a:pt x="221652" y="4951"/>
                  </a:lnTo>
                  <a:lnTo>
                    <a:pt x="215264" y="990"/>
                  </a:lnTo>
                  <a:lnTo>
                    <a:pt x="211303" y="0"/>
                  </a:lnTo>
                  <a:close/>
                </a:path>
                <a:path w="278764" h="105410">
                  <a:moveTo>
                    <a:pt x="226423" y="12265"/>
                  </a:moveTo>
                  <a:lnTo>
                    <a:pt x="209610" y="12265"/>
                  </a:lnTo>
                  <a:lnTo>
                    <a:pt x="211647" y="13288"/>
                  </a:lnTo>
                  <a:lnTo>
                    <a:pt x="213683" y="17296"/>
                  </a:lnTo>
                  <a:lnTo>
                    <a:pt x="214193" y="19467"/>
                  </a:lnTo>
                  <a:lnTo>
                    <a:pt x="214193" y="29305"/>
                  </a:lnTo>
                  <a:lnTo>
                    <a:pt x="213651" y="31461"/>
                  </a:lnTo>
                  <a:lnTo>
                    <a:pt x="211511" y="35422"/>
                  </a:lnTo>
                  <a:lnTo>
                    <a:pt x="209515" y="36412"/>
                  </a:lnTo>
                  <a:lnTo>
                    <a:pt x="226432" y="36412"/>
                  </a:lnTo>
                  <a:lnTo>
                    <a:pt x="227396" y="34512"/>
                  </a:lnTo>
                  <a:lnTo>
                    <a:pt x="228109" y="31461"/>
                  </a:lnTo>
                  <a:lnTo>
                    <a:pt x="228108" y="17296"/>
                  </a:lnTo>
                  <a:lnTo>
                    <a:pt x="227401" y="14213"/>
                  </a:lnTo>
                  <a:lnTo>
                    <a:pt x="226423" y="12265"/>
                  </a:lnTo>
                  <a:close/>
                </a:path>
              </a:pathLst>
            </a:custGeom>
            <a:solidFill>
              <a:srgbClr val="FFFFFF"/>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1258" y="833691"/>
            <a:ext cx="2078824" cy="186880"/>
          </a:xfrm>
          <a:prstGeom prst="rect">
            <a:avLst/>
          </a:prstGeom>
        </p:spPr>
      </p:pic>
      <p:pic>
        <p:nvPicPr>
          <p:cNvPr id="3" name="object 3"/>
          <p:cNvPicPr/>
          <p:nvPr/>
        </p:nvPicPr>
        <p:blipFill>
          <a:blip r:embed="rId3" cstate="print"/>
          <a:stretch>
            <a:fillRect/>
          </a:stretch>
        </p:blipFill>
        <p:spPr>
          <a:xfrm>
            <a:off x="414426" y="1129791"/>
            <a:ext cx="4246961" cy="99771"/>
          </a:xfrm>
          <a:prstGeom prst="rect">
            <a:avLst/>
          </a:prstGeom>
        </p:spPr>
      </p:pic>
      <p:sp>
        <p:nvSpPr>
          <p:cNvPr id="9" name="object 9"/>
          <p:cNvSpPr/>
          <p:nvPr/>
        </p:nvSpPr>
        <p:spPr>
          <a:xfrm>
            <a:off x="1504217" y="1976983"/>
            <a:ext cx="360045" cy="113664"/>
          </a:xfrm>
          <a:custGeom>
            <a:avLst/>
            <a:gdLst/>
            <a:ahLst/>
            <a:cxnLst/>
            <a:rect l="l" t="t" r="r" b="b"/>
            <a:pathLst>
              <a:path w="360044" h="113664">
                <a:moveTo>
                  <a:pt x="61417" y="4724"/>
                </a:moveTo>
                <a:lnTo>
                  <a:pt x="47853" y="4724"/>
                </a:lnTo>
                <a:lnTo>
                  <a:pt x="0" y="112166"/>
                </a:lnTo>
                <a:lnTo>
                  <a:pt x="16001" y="112166"/>
                </a:lnTo>
                <a:lnTo>
                  <a:pt x="27404" y="85953"/>
                </a:lnTo>
                <a:lnTo>
                  <a:pt x="22097" y="85953"/>
                </a:lnTo>
                <a:lnTo>
                  <a:pt x="29260" y="81686"/>
                </a:lnTo>
                <a:lnTo>
                  <a:pt x="96241" y="81686"/>
                </a:lnTo>
                <a:lnTo>
                  <a:pt x="94034" y="76809"/>
                </a:lnTo>
                <a:lnTo>
                  <a:pt x="31241" y="76809"/>
                </a:lnTo>
                <a:lnTo>
                  <a:pt x="27584" y="73304"/>
                </a:lnTo>
                <a:lnTo>
                  <a:pt x="32726" y="73304"/>
                </a:lnTo>
                <a:lnTo>
                  <a:pt x="54406" y="22098"/>
                </a:lnTo>
                <a:lnTo>
                  <a:pt x="69278" y="22098"/>
                </a:lnTo>
                <a:lnTo>
                  <a:pt x="61417" y="4724"/>
                </a:lnTo>
                <a:close/>
              </a:path>
              <a:path w="360044" h="113664">
                <a:moveTo>
                  <a:pt x="80467" y="81686"/>
                </a:moveTo>
                <a:lnTo>
                  <a:pt x="93725" y="112166"/>
                </a:lnTo>
                <a:lnTo>
                  <a:pt x="110032" y="112166"/>
                </a:lnTo>
                <a:lnTo>
                  <a:pt x="98171" y="85953"/>
                </a:lnTo>
                <a:lnTo>
                  <a:pt x="87172" y="85953"/>
                </a:lnTo>
                <a:lnTo>
                  <a:pt x="80467" y="81686"/>
                </a:lnTo>
                <a:close/>
              </a:path>
              <a:path w="360044" h="113664">
                <a:moveTo>
                  <a:pt x="29260" y="81686"/>
                </a:moveTo>
                <a:lnTo>
                  <a:pt x="22097" y="85953"/>
                </a:lnTo>
                <a:lnTo>
                  <a:pt x="27404" y="85953"/>
                </a:lnTo>
                <a:lnTo>
                  <a:pt x="29260" y="81686"/>
                </a:lnTo>
                <a:close/>
              </a:path>
              <a:path w="360044" h="113664">
                <a:moveTo>
                  <a:pt x="80467" y="81686"/>
                </a:moveTo>
                <a:lnTo>
                  <a:pt x="29260" y="81686"/>
                </a:lnTo>
                <a:lnTo>
                  <a:pt x="27404" y="85953"/>
                </a:lnTo>
                <a:lnTo>
                  <a:pt x="82323" y="85953"/>
                </a:lnTo>
                <a:lnTo>
                  <a:pt x="80467" y="81686"/>
                </a:lnTo>
                <a:close/>
              </a:path>
              <a:path w="360044" h="113664">
                <a:moveTo>
                  <a:pt x="96241" y="81686"/>
                </a:moveTo>
                <a:lnTo>
                  <a:pt x="80467" y="81686"/>
                </a:lnTo>
                <a:lnTo>
                  <a:pt x="87172" y="85953"/>
                </a:lnTo>
                <a:lnTo>
                  <a:pt x="98171" y="85953"/>
                </a:lnTo>
                <a:lnTo>
                  <a:pt x="96241" y="81686"/>
                </a:lnTo>
                <a:close/>
              </a:path>
              <a:path w="360044" h="113664">
                <a:moveTo>
                  <a:pt x="32726" y="73304"/>
                </a:moveTo>
                <a:lnTo>
                  <a:pt x="27584" y="73304"/>
                </a:lnTo>
                <a:lnTo>
                  <a:pt x="31241" y="76809"/>
                </a:lnTo>
                <a:lnTo>
                  <a:pt x="32726" y="73304"/>
                </a:lnTo>
                <a:close/>
              </a:path>
              <a:path w="360044" h="113664">
                <a:moveTo>
                  <a:pt x="77125" y="73304"/>
                </a:moveTo>
                <a:lnTo>
                  <a:pt x="32726" y="73304"/>
                </a:lnTo>
                <a:lnTo>
                  <a:pt x="31241" y="76809"/>
                </a:lnTo>
                <a:lnTo>
                  <a:pt x="78638" y="76809"/>
                </a:lnTo>
                <a:lnTo>
                  <a:pt x="77125" y="73304"/>
                </a:lnTo>
                <a:close/>
              </a:path>
              <a:path w="360044" h="113664">
                <a:moveTo>
                  <a:pt x="69278" y="22098"/>
                </a:moveTo>
                <a:lnTo>
                  <a:pt x="55016" y="22098"/>
                </a:lnTo>
                <a:lnTo>
                  <a:pt x="78638" y="76809"/>
                </a:lnTo>
                <a:lnTo>
                  <a:pt x="81686" y="73304"/>
                </a:lnTo>
                <a:lnTo>
                  <a:pt x="92448" y="73304"/>
                </a:lnTo>
                <a:lnTo>
                  <a:pt x="69278" y="22098"/>
                </a:lnTo>
                <a:close/>
              </a:path>
              <a:path w="360044" h="113664">
                <a:moveTo>
                  <a:pt x="92448" y="73304"/>
                </a:moveTo>
                <a:lnTo>
                  <a:pt x="81686" y="73304"/>
                </a:lnTo>
                <a:lnTo>
                  <a:pt x="78638" y="76809"/>
                </a:lnTo>
                <a:lnTo>
                  <a:pt x="94034" y="76809"/>
                </a:lnTo>
                <a:lnTo>
                  <a:pt x="92448" y="73304"/>
                </a:lnTo>
                <a:close/>
              </a:path>
              <a:path w="360044" h="113664">
                <a:moveTo>
                  <a:pt x="131702" y="35356"/>
                </a:moveTo>
                <a:lnTo>
                  <a:pt x="116310" y="35356"/>
                </a:lnTo>
                <a:lnTo>
                  <a:pt x="116414" y="93573"/>
                </a:lnTo>
                <a:lnTo>
                  <a:pt x="118596" y="100990"/>
                </a:lnTo>
                <a:lnTo>
                  <a:pt x="123168" y="106070"/>
                </a:lnTo>
                <a:lnTo>
                  <a:pt x="127842" y="111048"/>
                </a:lnTo>
                <a:lnTo>
                  <a:pt x="134801" y="113537"/>
                </a:lnTo>
                <a:lnTo>
                  <a:pt x="150244" y="113537"/>
                </a:lnTo>
                <a:lnTo>
                  <a:pt x="168507" y="101193"/>
                </a:lnTo>
                <a:lnTo>
                  <a:pt x="142320" y="101193"/>
                </a:lnTo>
                <a:lnTo>
                  <a:pt x="138306" y="99669"/>
                </a:lnTo>
                <a:lnTo>
                  <a:pt x="133023" y="93573"/>
                </a:lnTo>
                <a:lnTo>
                  <a:pt x="131702" y="88849"/>
                </a:lnTo>
                <a:lnTo>
                  <a:pt x="131702" y="35356"/>
                </a:lnTo>
                <a:close/>
              </a:path>
              <a:path w="360044" h="113664">
                <a:moveTo>
                  <a:pt x="183518" y="95707"/>
                </a:moveTo>
                <a:lnTo>
                  <a:pt x="170564" y="95707"/>
                </a:lnTo>
                <a:lnTo>
                  <a:pt x="168583" y="100990"/>
                </a:lnTo>
                <a:lnTo>
                  <a:pt x="168583" y="112166"/>
                </a:lnTo>
                <a:lnTo>
                  <a:pt x="183518" y="112166"/>
                </a:lnTo>
                <a:lnTo>
                  <a:pt x="183518" y="95707"/>
                </a:lnTo>
                <a:close/>
              </a:path>
              <a:path w="360044" h="113664">
                <a:moveTo>
                  <a:pt x="183518" y="35356"/>
                </a:moveTo>
                <a:lnTo>
                  <a:pt x="168126" y="35356"/>
                </a:lnTo>
                <a:lnTo>
                  <a:pt x="168126" y="85648"/>
                </a:lnTo>
                <a:lnTo>
                  <a:pt x="166246" y="91033"/>
                </a:lnTo>
                <a:lnTo>
                  <a:pt x="158728" y="99161"/>
                </a:lnTo>
                <a:lnTo>
                  <a:pt x="153800" y="101193"/>
                </a:lnTo>
                <a:lnTo>
                  <a:pt x="168507" y="101193"/>
                </a:lnTo>
                <a:lnTo>
                  <a:pt x="168583" y="95707"/>
                </a:lnTo>
                <a:lnTo>
                  <a:pt x="183518" y="95707"/>
                </a:lnTo>
                <a:lnTo>
                  <a:pt x="183518" y="35356"/>
                </a:lnTo>
                <a:close/>
              </a:path>
              <a:path w="360044" h="113664">
                <a:moveTo>
                  <a:pt x="170564" y="95707"/>
                </a:moveTo>
                <a:lnTo>
                  <a:pt x="168583" y="95707"/>
                </a:lnTo>
                <a:lnTo>
                  <a:pt x="168583" y="100990"/>
                </a:lnTo>
                <a:lnTo>
                  <a:pt x="170564" y="95707"/>
                </a:lnTo>
                <a:close/>
              </a:path>
              <a:path w="360044" h="113664">
                <a:moveTo>
                  <a:pt x="235985" y="33985"/>
                </a:moveTo>
                <a:lnTo>
                  <a:pt x="222675" y="33985"/>
                </a:lnTo>
                <a:lnTo>
                  <a:pt x="216731" y="35610"/>
                </a:lnTo>
                <a:lnTo>
                  <a:pt x="195548" y="65430"/>
                </a:lnTo>
                <a:lnTo>
                  <a:pt x="195548" y="81991"/>
                </a:lnTo>
                <a:lnTo>
                  <a:pt x="222675" y="113537"/>
                </a:lnTo>
                <a:lnTo>
                  <a:pt x="236086" y="113537"/>
                </a:lnTo>
                <a:lnTo>
                  <a:pt x="241928" y="111861"/>
                </a:lnTo>
                <a:lnTo>
                  <a:pt x="251885" y="105155"/>
                </a:lnTo>
                <a:lnTo>
                  <a:pt x="254567" y="101498"/>
                </a:lnTo>
                <a:lnTo>
                  <a:pt x="226485" y="101498"/>
                </a:lnTo>
                <a:lnTo>
                  <a:pt x="221100" y="99161"/>
                </a:lnTo>
                <a:lnTo>
                  <a:pt x="217036" y="94487"/>
                </a:lnTo>
                <a:lnTo>
                  <a:pt x="213074" y="89814"/>
                </a:lnTo>
                <a:lnTo>
                  <a:pt x="211093" y="82905"/>
                </a:lnTo>
                <a:lnTo>
                  <a:pt x="211093" y="64617"/>
                </a:lnTo>
                <a:lnTo>
                  <a:pt x="213074" y="57759"/>
                </a:lnTo>
                <a:lnTo>
                  <a:pt x="221100" y="48514"/>
                </a:lnTo>
                <a:lnTo>
                  <a:pt x="226485" y="46177"/>
                </a:lnTo>
                <a:lnTo>
                  <a:pt x="254768" y="46177"/>
                </a:lnTo>
                <a:lnTo>
                  <a:pt x="251834" y="42265"/>
                </a:lnTo>
                <a:lnTo>
                  <a:pt x="246754" y="39014"/>
                </a:lnTo>
                <a:lnTo>
                  <a:pt x="241776" y="35661"/>
                </a:lnTo>
                <a:lnTo>
                  <a:pt x="235985" y="33985"/>
                </a:lnTo>
                <a:close/>
              </a:path>
              <a:path w="360044" h="113664">
                <a:moveTo>
                  <a:pt x="270376" y="94792"/>
                </a:moveTo>
                <a:lnTo>
                  <a:pt x="256965" y="94792"/>
                </a:lnTo>
                <a:lnTo>
                  <a:pt x="255238" y="100583"/>
                </a:lnTo>
                <a:lnTo>
                  <a:pt x="255136" y="112166"/>
                </a:lnTo>
                <a:lnTo>
                  <a:pt x="270376" y="112166"/>
                </a:lnTo>
                <a:lnTo>
                  <a:pt x="270376" y="94792"/>
                </a:lnTo>
                <a:close/>
              </a:path>
              <a:path w="360044" h="113664">
                <a:moveTo>
                  <a:pt x="254768" y="46177"/>
                </a:moveTo>
                <a:lnTo>
                  <a:pt x="239795" y="46177"/>
                </a:lnTo>
                <a:lnTo>
                  <a:pt x="245129" y="48514"/>
                </a:lnTo>
                <a:lnTo>
                  <a:pt x="249193" y="53187"/>
                </a:lnTo>
                <a:lnTo>
                  <a:pt x="253257" y="57759"/>
                </a:lnTo>
                <a:lnTo>
                  <a:pt x="255289" y="64617"/>
                </a:lnTo>
                <a:lnTo>
                  <a:pt x="255289" y="82905"/>
                </a:lnTo>
                <a:lnTo>
                  <a:pt x="253257" y="89814"/>
                </a:lnTo>
                <a:lnTo>
                  <a:pt x="245129" y="99161"/>
                </a:lnTo>
                <a:lnTo>
                  <a:pt x="239795" y="101498"/>
                </a:lnTo>
                <a:lnTo>
                  <a:pt x="254567" y="101498"/>
                </a:lnTo>
                <a:lnTo>
                  <a:pt x="255136" y="100722"/>
                </a:lnTo>
                <a:lnTo>
                  <a:pt x="255136" y="94792"/>
                </a:lnTo>
                <a:lnTo>
                  <a:pt x="270376" y="94792"/>
                </a:lnTo>
                <a:lnTo>
                  <a:pt x="270376" y="52425"/>
                </a:lnTo>
                <a:lnTo>
                  <a:pt x="254984" y="52425"/>
                </a:lnTo>
                <a:lnTo>
                  <a:pt x="254984" y="46465"/>
                </a:lnTo>
                <a:lnTo>
                  <a:pt x="254768" y="46177"/>
                </a:lnTo>
                <a:close/>
              </a:path>
              <a:path w="360044" h="113664">
                <a:moveTo>
                  <a:pt x="256965" y="94792"/>
                </a:moveTo>
                <a:lnTo>
                  <a:pt x="255136" y="94792"/>
                </a:lnTo>
                <a:lnTo>
                  <a:pt x="255136" y="100722"/>
                </a:lnTo>
                <a:lnTo>
                  <a:pt x="255238" y="100583"/>
                </a:lnTo>
                <a:lnTo>
                  <a:pt x="256965" y="94792"/>
                </a:lnTo>
                <a:close/>
              </a:path>
              <a:path w="360044" h="113664">
                <a:moveTo>
                  <a:pt x="254984" y="46465"/>
                </a:moveTo>
                <a:lnTo>
                  <a:pt x="254984" y="52425"/>
                </a:lnTo>
                <a:lnTo>
                  <a:pt x="256813" y="52425"/>
                </a:lnTo>
                <a:lnTo>
                  <a:pt x="255187" y="46735"/>
                </a:lnTo>
                <a:lnTo>
                  <a:pt x="254984" y="46465"/>
                </a:lnTo>
                <a:close/>
              </a:path>
              <a:path w="360044" h="113664">
                <a:moveTo>
                  <a:pt x="270376" y="0"/>
                </a:moveTo>
                <a:lnTo>
                  <a:pt x="254984" y="0"/>
                </a:lnTo>
                <a:lnTo>
                  <a:pt x="255035" y="46532"/>
                </a:lnTo>
                <a:lnTo>
                  <a:pt x="255187" y="46735"/>
                </a:lnTo>
                <a:lnTo>
                  <a:pt x="256813" y="52425"/>
                </a:lnTo>
                <a:lnTo>
                  <a:pt x="270376" y="52425"/>
                </a:lnTo>
                <a:lnTo>
                  <a:pt x="270376" y="0"/>
                </a:lnTo>
                <a:close/>
              </a:path>
              <a:path w="360044" h="113664">
                <a:moveTo>
                  <a:pt x="302133" y="35356"/>
                </a:moveTo>
                <a:lnTo>
                  <a:pt x="286740" y="35356"/>
                </a:lnTo>
                <a:lnTo>
                  <a:pt x="286740" y="112166"/>
                </a:lnTo>
                <a:lnTo>
                  <a:pt x="302133" y="112166"/>
                </a:lnTo>
                <a:lnTo>
                  <a:pt x="302133" y="35356"/>
                </a:lnTo>
                <a:close/>
              </a:path>
              <a:path w="360044" h="113664">
                <a:moveTo>
                  <a:pt x="303352" y="3352"/>
                </a:moveTo>
                <a:lnTo>
                  <a:pt x="285521" y="3352"/>
                </a:lnTo>
                <a:lnTo>
                  <a:pt x="285521" y="19354"/>
                </a:lnTo>
                <a:lnTo>
                  <a:pt x="303352" y="19354"/>
                </a:lnTo>
                <a:lnTo>
                  <a:pt x="303352" y="3352"/>
                </a:lnTo>
                <a:close/>
              </a:path>
              <a:path w="360044" h="113664">
                <a:moveTo>
                  <a:pt x="338560" y="47244"/>
                </a:moveTo>
                <a:lnTo>
                  <a:pt x="323168" y="47244"/>
                </a:lnTo>
                <a:lnTo>
                  <a:pt x="323168" y="95453"/>
                </a:lnTo>
                <a:lnTo>
                  <a:pt x="325301" y="102260"/>
                </a:lnTo>
                <a:lnTo>
                  <a:pt x="329568" y="106832"/>
                </a:lnTo>
                <a:lnTo>
                  <a:pt x="333836" y="111302"/>
                </a:lnTo>
                <a:lnTo>
                  <a:pt x="340135" y="113537"/>
                </a:lnTo>
                <a:lnTo>
                  <a:pt x="350295" y="113537"/>
                </a:lnTo>
                <a:lnTo>
                  <a:pt x="352225" y="113334"/>
                </a:lnTo>
                <a:lnTo>
                  <a:pt x="354257" y="112928"/>
                </a:lnTo>
                <a:lnTo>
                  <a:pt x="356289" y="112623"/>
                </a:lnTo>
                <a:lnTo>
                  <a:pt x="358067" y="112166"/>
                </a:lnTo>
                <a:lnTo>
                  <a:pt x="359591" y="111556"/>
                </a:lnTo>
                <a:lnTo>
                  <a:pt x="359591" y="100888"/>
                </a:lnTo>
                <a:lnTo>
                  <a:pt x="346586" y="100888"/>
                </a:lnTo>
                <a:lnTo>
                  <a:pt x="343640" y="99669"/>
                </a:lnTo>
                <a:lnTo>
                  <a:pt x="339576" y="94792"/>
                </a:lnTo>
                <a:lnTo>
                  <a:pt x="338560" y="90728"/>
                </a:lnTo>
                <a:lnTo>
                  <a:pt x="338560" y="47244"/>
                </a:lnTo>
                <a:close/>
              </a:path>
              <a:path w="360044" h="113664">
                <a:moveTo>
                  <a:pt x="359591" y="99059"/>
                </a:moveTo>
                <a:lnTo>
                  <a:pt x="352378" y="100888"/>
                </a:lnTo>
                <a:lnTo>
                  <a:pt x="359591" y="100888"/>
                </a:lnTo>
                <a:lnTo>
                  <a:pt x="359591" y="99059"/>
                </a:lnTo>
                <a:close/>
              </a:path>
              <a:path w="360044" h="113664">
                <a:moveTo>
                  <a:pt x="359896" y="35356"/>
                </a:moveTo>
                <a:lnTo>
                  <a:pt x="308232" y="35356"/>
                </a:lnTo>
                <a:lnTo>
                  <a:pt x="308232" y="47244"/>
                </a:lnTo>
                <a:lnTo>
                  <a:pt x="359896" y="47244"/>
                </a:lnTo>
                <a:lnTo>
                  <a:pt x="359896" y="35356"/>
                </a:lnTo>
                <a:close/>
              </a:path>
              <a:path w="360044" h="113664">
                <a:moveTo>
                  <a:pt x="338560" y="10972"/>
                </a:moveTo>
                <a:lnTo>
                  <a:pt x="323168" y="15087"/>
                </a:lnTo>
                <a:lnTo>
                  <a:pt x="323168" y="35356"/>
                </a:lnTo>
                <a:lnTo>
                  <a:pt x="338560" y="35356"/>
                </a:lnTo>
                <a:lnTo>
                  <a:pt x="338560" y="10972"/>
                </a:lnTo>
                <a:close/>
              </a:path>
            </a:pathLst>
          </a:custGeom>
          <a:solidFill>
            <a:srgbClr val="020817"/>
          </a:solidFill>
        </p:spPr>
        <p:txBody>
          <a:bodyPr wrap="square" lIns="0" tIns="0" rIns="0" bIns="0" rtlCol="0"/>
          <a:lstStyle/>
          <a:p>
            <a:endParaRPr/>
          </a:p>
        </p:txBody>
      </p:sp>
      <p:pic>
        <p:nvPicPr>
          <p:cNvPr id="10" name="object 10"/>
          <p:cNvPicPr/>
          <p:nvPr/>
        </p:nvPicPr>
        <p:blipFill>
          <a:blip r:embed="rId4" cstate="print"/>
          <a:stretch>
            <a:fillRect/>
          </a:stretch>
        </p:blipFill>
        <p:spPr>
          <a:xfrm>
            <a:off x="1233017" y="2192172"/>
            <a:ext cx="624168" cy="75692"/>
          </a:xfrm>
          <a:prstGeom prst="rect">
            <a:avLst/>
          </a:prstGeom>
        </p:spPr>
      </p:pic>
      <p:pic>
        <p:nvPicPr>
          <p:cNvPr id="11" name="object 11"/>
          <p:cNvPicPr/>
          <p:nvPr/>
        </p:nvPicPr>
        <p:blipFill>
          <a:blip r:embed="rId5" cstate="print"/>
          <a:stretch>
            <a:fillRect/>
          </a:stretch>
        </p:blipFill>
        <p:spPr>
          <a:xfrm>
            <a:off x="2430313" y="1435100"/>
            <a:ext cx="16184" cy="383580"/>
          </a:xfrm>
          <a:prstGeom prst="rect">
            <a:avLst/>
          </a:prstGeom>
        </p:spPr>
      </p:pic>
      <p:grpSp>
        <p:nvGrpSpPr>
          <p:cNvPr id="12" name="object 12"/>
          <p:cNvGrpSpPr/>
          <p:nvPr/>
        </p:nvGrpSpPr>
        <p:grpSpPr>
          <a:xfrm>
            <a:off x="2235200" y="1905000"/>
            <a:ext cx="406400" cy="406400"/>
            <a:chOff x="2235200" y="1905000"/>
            <a:chExt cx="406400" cy="406400"/>
          </a:xfrm>
        </p:grpSpPr>
        <p:sp>
          <p:nvSpPr>
            <p:cNvPr id="13" name="object 13"/>
            <p:cNvSpPr/>
            <p:nvPr/>
          </p:nvSpPr>
          <p:spPr>
            <a:xfrm>
              <a:off x="2235200" y="190500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14" name="object 14"/>
            <p:cNvPicPr/>
            <p:nvPr/>
          </p:nvPicPr>
          <p:blipFill>
            <a:blip r:embed="rId6" cstate="print"/>
            <a:stretch>
              <a:fillRect/>
            </a:stretch>
          </p:blipFill>
          <p:spPr>
            <a:xfrm>
              <a:off x="2311400" y="1981200"/>
              <a:ext cx="254000" cy="254000"/>
            </a:xfrm>
            <a:prstGeom prst="rect">
              <a:avLst/>
            </a:prstGeom>
          </p:spPr>
        </p:pic>
        <p:sp>
          <p:nvSpPr>
            <p:cNvPr id="15" name="object 15"/>
            <p:cNvSpPr/>
            <p:nvPr/>
          </p:nvSpPr>
          <p:spPr>
            <a:xfrm>
              <a:off x="2311400" y="19812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sp>
        <p:nvSpPr>
          <p:cNvPr id="16" name="object 16"/>
          <p:cNvSpPr/>
          <p:nvPr/>
        </p:nvSpPr>
        <p:spPr>
          <a:xfrm>
            <a:off x="2430313" y="2397719"/>
            <a:ext cx="16510" cy="384175"/>
          </a:xfrm>
          <a:custGeom>
            <a:avLst/>
            <a:gdLst/>
            <a:ahLst/>
            <a:cxnLst/>
            <a:rect l="l" t="t" r="r" b="b"/>
            <a:pathLst>
              <a:path w="16510" h="384175">
                <a:moveTo>
                  <a:pt x="16184" y="0"/>
                </a:moveTo>
                <a:lnTo>
                  <a:pt x="0" y="0"/>
                </a:lnTo>
                <a:lnTo>
                  <a:pt x="0" y="383580"/>
                </a:lnTo>
                <a:lnTo>
                  <a:pt x="16184" y="383580"/>
                </a:lnTo>
                <a:lnTo>
                  <a:pt x="16184" y="0"/>
                </a:lnTo>
                <a:close/>
              </a:path>
            </a:pathLst>
          </a:custGeom>
          <a:solidFill>
            <a:srgbClr val="E1E7EF"/>
          </a:solidFill>
        </p:spPr>
        <p:txBody>
          <a:bodyPr wrap="square" lIns="0" tIns="0" rIns="0" bIns="0" rtlCol="0"/>
          <a:lstStyle/>
          <a:p>
            <a:endParaRPr/>
          </a:p>
        </p:txBody>
      </p:sp>
      <p:pic>
        <p:nvPicPr>
          <p:cNvPr id="17" name="object 17"/>
          <p:cNvPicPr/>
          <p:nvPr/>
        </p:nvPicPr>
        <p:blipFill>
          <a:blip r:embed="rId7" cstate="print"/>
          <a:stretch>
            <a:fillRect/>
          </a:stretch>
        </p:blipFill>
        <p:spPr>
          <a:xfrm>
            <a:off x="3009900" y="1746250"/>
            <a:ext cx="4140200" cy="723900"/>
          </a:xfrm>
          <a:prstGeom prst="rect">
            <a:avLst/>
          </a:prstGeom>
        </p:spPr>
      </p:pic>
      <p:pic>
        <p:nvPicPr>
          <p:cNvPr id="18" name="object 18"/>
          <p:cNvPicPr/>
          <p:nvPr/>
        </p:nvPicPr>
        <p:blipFill>
          <a:blip r:embed="rId8" cstate="print"/>
          <a:stretch>
            <a:fillRect/>
          </a:stretch>
        </p:blipFill>
        <p:spPr>
          <a:xfrm>
            <a:off x="475980" y="3250438"/>
            <a:ext cx="1392662" cy="116433"/>
          </a:xfrm>
          <a:prstGeom prst="rect">
            <a:avLst/>
          </a:prstGeom>
        </p:spPr>
      </p:pic>
      <p:pic>
        <p:nvPicPr>
          <p:cNvPr id="19" name="object 19"/>
          <p:cNvPicPr/>
          <p:nvPr/>
        </p:nvPicPr>
        <p:blipFill>
          <a:blip r:embed="rId9" cstate="print"/>
          <a:stretch>
            <a:fillRect/>
          </a:stretch>
        </p:blipFill>
        <p:spPr>
          <a:xfrm>
            <a:off x="710691" y="3468115"/>
            <a:ext cx="1148067" cy="76098"/>
          </a:xfrm>
          <a:prstGeom prst="rect">
            <a:avLst/>
          </a:prstGeom>
        </p:spPr>
      </p:pic>
      <p:sp>
        <p:nvSpPr>
          <p:cNvPr id="20" name="object 20"/>
          <p:cNvSpPr/>
          <p:nvPr/>
        </p:nvSpPr>
        <p:spPr>
          <a:xfrm>
            <a:off x="2430313" y="2781300"/>
            <a:ext cx="16510" cy="314325"/>
          </a:xfrm>
          <a:custGeom>
            <a:avLst/>
            <a:gdLst/>
            <a:ahLst/>
            <a:cxnLst/>
            <a:rect l="l" t="t" r="r" b="b"/>
            <a:pathLst>
              <a:path w="16510" h="314325">
                <a:moveTo>
                  <a:pt x="16184" y="0"/>
                </a:moveTo>
                <a:lnTo>
                  <a:pt x="0" y="0"/>
                </a:lnTo>
                <a:lnTo>
                  <a:pt x="0" y="313730"/>
                </a:lnTo>
                <a:lnTo>
                  <a:pt x="16184" y="313730"/>
                </a:lnTo>
                <a:lnTo>
                  <a:pt x="16184" y="0"/>
                </a:lnTo>
                <a:close/>
              </a:path>
            </a:pathLst>
          </a:custGeom>
          <a:solidFill>
            <a:srgbClr val="E1E7EF"/>
          </a:solidFill>
        </p:spPr>
        <p:txBody>
          <a:bodyPr wrap="square" lIns="0" tIns="0" rIns="0" bIns="0" rtlCol="0"/>
          <a:lstStyle/>
          <a:p>
            <a:endParaRPr/>
          </a:p>
        </p:txBody>
      </p:sp>
      <p:grpSp>
        <p:nvGrpSpPr>
          <p:cNvPr id="21" name="object 21"/>
          <p:cNvGrpSpPr/>
          <p:nvPr/>
        </p:nvGrpSpPr>
        <p:grpSpPr>
          <a:xfrm>
            <a:off x="2235200" y="3181350"/>
            <a:ext cx="406400" cy="406400"/>
            <a:chOff x="2235200" y="3181350"/>
            <a:chExt cx="406400" cy="406400"/>
          </a:xfrm>
        </p:grpSpPr>
        <p:sp>
          <p:nvSpPr>
            <p:cNvPr id="22" name="object 22"/>
            <p:cNvSpPr/>
            <p:nvPr/>
          </p:nvSpPr>
          <p:spPr>
            <a:xfrm>
              <a:off x="2235200" y="318135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23" name="object 23"/>
            <p:cNvPicPr/>
            <p:nvPr/>
          </p:nvPicPr>
          <p:blipFill>
            <a:blip r:embed="rId10" cstate="print"/>
            <a:stretch>
              <a:fillRect/>
            </a:stretch>
          </p:blipFill>
          <p:spPr>
            <a:xfrm>
              <a:off x="2311400" y="3251200"/>
              <a:ext cx="254000" cy="254000"/>
            </a:xfrm>
            <a:prstGeom prst="rect">
              <a:avLst/>
            </a:prstGeom>
          </p:spPr>
        </p:pic>
        <p:sp>
          <p:nvSpPr>
            <p:cNvPr id="24" name="object 24"/>
            <p:cNvSpPr/>
            <p:nvPr/>
          </p:nvSpPr>
          <p:spPr>
            <a:xfrm>
              <a:off x="2311400" y="32512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sp>
        <p:nvSpPr>
          <p:cNvPr id="25" name="object 25"/>
          <p:cNvSpPr/>
          <p:nvPr/>
        </p:nvSpPr>
        <p:spPr>
          <a:xfrm>
            <a:off x="2430313" y="3674069"/>
            <a:ext cx="16510" cy="314325"/>
          </a:xfrm>
          <a:custGeom>
            <a:avLst/>
            <a:gdLst/>
            <a:ahLst/>
            <a:cxnLst/>
            <a:rect l="l" t="t" r="r" b="b"/>
            <a:pathLst>
              <a:path w="16510" h="314325">
                <a:moveTo>
                  <a:pt x="16184" y="0"/>
                </a:moveTo>
                <a:lnTo>
                  <a:pt x="0" y="0"/>
                </a:lnTo>
                <a:lnTo>
                  <a:pt x="0" y="313730"/>
                </a:lnTo>
                <a:lnTo>
                  <a:pt x="16184" y="313730"/>
                </a:lnTo>
                <a:lnTo>
                  <a:pt x="16184" y="0"/>
                </a:lnTo>
                <a:close/>
              </a:path>
            </a:pathLst>
          </a:custGeom>
          <a:solidFill>
            <a:srgbClr val="E1E7EF"/>
          </a:solidFill>
        </p:spPr>
        <p:txBody>
          <a:bodyPr wrap="square" lIns="0" tIns="0" rIns="0" bIns="0" rtlCol="0"/>
          <a:lstStyle/>
          <a:p>
            <a:endParaRPr/>
          </a:p>
        </p:txBody>
      </p:sp>
      <p:pic>
        <p:nvPicPr>
          <p:cNvPr id="26" name="object 26"/>
          <p:cNvPicPr/>
          <p:nvPr/>
        </p:nvPicPr>
        <p:blipFill>
          <a:blip r:embed="rId11" cstate="print"/>
          <a:stretch>
            <a:fillRect/>
          </a:stretch>
        </p:blipFill>
        <p:spPr>
          <a:xfrm>
            <a:off x="3009900" y="3092450"/>
            <a:ext cx="4140200" cy="584200"/>
          </a:xfrm>
          <a:prstGeom prst="rect">
            <a:avLst/>
          </a:prstGeom>
        </p:spPr>
      </p:pic>
      <p:pic>
        <p:nvPicPr>
          <p:cNvPr id="27" name="object 27"/>
          <p:cNvPicPr/>
          <p:nvPr/>
        </p:nvPicPr>
        <p:blipFill>
          <a:blip r:embed="rId12" cstate="print"/>
          <a:stretch>
            <a:fillRect/>
          </a:stretch>
        </p:blipFill>
        <p:spPr>
          <a:xfrm>
            <a:off x="571391" y="4529683"/>
            <a:ext cx="1298817" cy="146303"/>
          </a:xfrm>
          <a:prstGeom prst="rect">
            <a:avLst/>
          </a:prstGeom>
        </p:spPr>
      </p:pic>
      <p:pic>
        <p:nvPicPr>
          <p:cNvPr id="28" name="object 28"/>
          <p:cNvPicPr/>
          <p:nvPr/>
        </p:nvPicPr>
        <p:blipFill>
          <a:blip r:embed="rId13" cstate="print"/>
          <a:stretch>
            <a:fillRect/>
          </a:stretch>
        </p:blipFill>
        <p:spPr>
          <a:xfrm>
            <a:off x="1096876" y="4744872"/>
            <a:ext cx="760287" cy="75691"/>
          </a:xfrm>
          <a:prstGeom prst="rect">
            <a:avLst/>
          </a:prstGeom>
        </p:spPr>
      </p:pic>
      <p:sp>
        <p:nvSpPr>
          <p:cNvPr id="29" name="object 29"/>
          <p:cNvSpPr/>
          <p:nvPr/>
        </p:nvSpPr>
        <p:spPr>
          <a:xfrm>
            <a:off x="2430313" y="3987800"/>
            <a:ext cx="16510" cy="384175"/>
          </a:xfrm>
          <a:custGeom>
            <a:avLst/>
            <a:gdLst/>
            <a:ahLst/>
            <a:cxnLst/>
            <a:rect l="l" t="t" r="r" b="b"/>
            <a:pathLst>
              <a:path w="16510" h="384175">
                <a:moveTo>
                  <a:pt x="16184" y="0"/>
                </a:moveTo>
                <a:lnTo>
                  <a:pt x="0" y="0"/>
                </a:lnTo>
                <a:lnTo>
                  <a:pt x="0" y="383580"/>
                </a:lnTo>
                <a:lnTo>
                  <a:pt x="16184" y="383580"/>
                </a:lnTo>
                <a:lnTo>
                  <a:pt x="16184" y="0"/>
                </a:lnTo>
                <a:close/>
              </a:path>
            </a:pathLst>
          </a:custGeom>
          <a:solidFill>
            <a:srgbClr val="E1E7EF"/>
          </a:solidFill>
        </p:spPr>
        <p:txBody>
          <a:bodyPr wrap="square" lIns="0" tIns="0" rIns="0" bIns="0" rtlCol="0"/>
          <a:lstStyle/>
          <a:p>
            <a:endParaRPr/>
          </a:p>
        </p:txBody>
      </p:sp>
      <p:grpSp>
        <p:nvGrpSpPr>
          <p:cNvPr id="30" name="object 30"/>
          <p:cNvGrpSpPr/>
          <p:nvPr/>
        </p:nvGrpSpPr>
        <p:grpSpPr>
          <a:xfrm>
            <a:off x="2235200" y="4457700"/>
            <a:ext cx="406400" cy="406400"/>
            <a:chOff x="2235200" y="4457700"/>
            <a:chExt cx="406400" cy="406400"/>
          </a:xfrm>
        </p:grpSpPr>
        <p:sp>
          <p:nvSpPr>
            <p:cNvPr id="31" name="object 31"/>
            <p:cNvSpPr/>
            <p:nvPr/>
          </p:nvSpPr>
          <p:spPr>
            <a:xfrm>
              <a:off x="2235200" y="445770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32" name="object 32"/>
            <p:cNvPicPr/>
            <p:nvPr/>
          </p:nvPicPr>
          <p:blipFill>
            <a:blip r:embed="rId14" cstate="print"/>
            <a:stretch>
              <a:fillRect/>
            </a:stretch>
          </p:blipFill>
          <p:spPr>
            <a:xfrm>
              <a:off x="2311400" y="4533900"/>
              <a:ext cx="254000" cy="254000"/>
            </a:xfrm>
            <a:prstGeom prst="rect">
              <a:avLst/>
            </a:prstGeom>
          </p:spPr>
        </p:pic>
        <p:sp>
          <p:nvSpPr>
            <p:cNvPr id="33" name="object 33"/>
            <p:cNvSpPr/>
            <p:nvPr/>
          </p:nvSpPr>
          <p:spPr>
            <a:xfrm>
              <a:off x="2311400" y="45339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sp>
        <p:nvSpPr>
          <p:cNvPr id="34" name="object 34"/>
          <p:cNvSpPr/>
          <p:nvPr/>
        </p:nvSpPr>
        <p:spPr>
          <a:xfrm>
            <a:off x="2430313" y="4950419"/>
            <a:ext cx="16510" cy="384175"/>
          </a:xfrm>
          <a:custGeom>
            <a:avLst/>
            <a:gdLst/>
            <a:ahLst/>
            <a:cxnLst/>
            <a:rect l="l" t="t" r="r" b="b"/>
            <a:pathLst>
              <a:path w="16510" h="384175">
                <a:moveTo>
                  <a:pt x="16184" y="0"/>
                </a:moveTo>
                <a:lnTo>
                  <a:pt x="0" y="0"/>
                </a:lnTo>
                <a:lnTo>
                  <a:pt x="0" y="383580"/>
                </a:lnTo>
                <a:lnTo>
                  <a:pt x="16184" y="383580"/>
                </a:lnTo>
                <a:lnTo>
                  <a:pt x="16184" y="0"/>
                </a:lnTo>
                <a:close/>
              </a:path>
            </a:pathLst>
          </a:custGeom>
          <a:solidFill>
            <a:srgbClr val="E1E7EF"/>
          </a:solidFill>
        </p:spPr>
        <p:txBody>
          <a:bodyPr wrap="square" lIns="0" tIns="0" rIns="0" bIns="0" rtlCol="0"/>
          <a:lstStyle/>
          <a:p>
            <a:endParaRPr/>
          </a:p>
        </p:txBody>
      </p:sp>
      <p:pic>
        <p:nvPicPr>
          <p:cNvPr id="35" name="object 35"/>
          <p:cNvPicPr/>
          <p:nvPr/>
        </p:nvPicPr>
        <p:blipFill>
          <a:blip r:embed="rId15" cstate="print"/>
          <a:stretch>
            <a:fillRect/>
          </a:stretch>
        </p:blipFill>
        <p:spPr>
          <a:xfrm>
            <a:off x="3009900" y="4298950"/>
            <a:ext cx="4140200" cy="723900"/>
          </a:xfrm>
          <a:prstGeom prst="rect">
            <a:avLst/>
          </a:prstGeom>
        </p:spPr>
      </p:pic>
      <p:pic>
        <p:nvPicPr>
          <p:cNvPr id="36" name="object 36"/>
          <p:cNvPicPr/>
          <p:nvPr/>
        </p:nvPicPr>
        <p:blipFill>
          <a:blip r:embed="rId16" cstate="print"/>
          <a:stretch>
            <a:fillRect/>
          </a:stretch>
        </p:blipFill>
        <p:spPr>
          <a:xfrm>
            <a:off x="1031002" y="5885688"/>
            <a:ext cx="829031" cy="116433"/>
          </a:xfrm>
          <a:prstGeom prst="rect">
            <a:avLst/>
          </a:prstGeom>
        </p:spPr>
      </p:pic>
      <p:sp>
        <p:nvSpPr>
          <p:cNvPr id="37" name="object 37"/>
          <p:cNvSpPr/>
          <p:nvPr/>
        </p:nvSpPr>
        <p:spPr>
          <a:xfrm>
            <a:off x="2430313" y="5334000"/>
            <a:ext cx="16510" cy="314325"/>
          </a:xfrm>
          <a:custGeom>
            <a:avLst/>
            <a:gdLst/>
            <a:ahLst/>
            <a:cxnLst/>
            <a:rect l="l" t="t" r="r" b="b"/>
            <a:pathLst>
              <a:path w="16510" h="314325">
                <a:moveTo>
                  <a:pt x="16184" y="0"/>
                </a:moveTo>
                <a:lnTo>
                  <a:pt x="0" y="0"/>
                </a:lnTo>
                <a:lnTo>
                  <a:pt x="0" y="313730"/>
                </a:lnTo>
                <a:lnTo>
                  <a:pt x="16184" y="313730"/>
                </a:lnTo>
                <a:lnTo>
                  <a:pt x="16184" y="0"/>
                </a:lnTo>
                <a:close/>
              </a:path>
            </a:pathLst>
          </a:custGeom>
          <a:solidFill>
            <a:srgbClr val="E1E7EF"/>
          </a:solidFill>
        </p:spPr>
        <p:txBody>
          <a:bodyPr wrap="square" lIns="0" tIns="0" rIns="0" bIns="0" rtlCol="0"/>
          <a:lstStyle/>
          <a:p>
            <a:endParaRPr/>
          </a:p>
        </p:txBody>
      </p:sp>
      <p:grpSp>
        <p:nvGrpSpPr>
          <p:cNvPr id="38" name="object 38"/>
          <p:cNvGrpSpPr/>
          <p:nvPr/>
        </p:nvGrpSpPr>
        <p:grpSpPr>
          <a:xfrm>
            <a:off x="2235200" y="5734050"/>
            <a:ext cx="406400" cy="406400"/>
            <a:chOff x="2235200" y="5734050"/>
            <a:chExt cx="406400" cy="406400"/>
          </a:xfrm>
        </p:grpSpPr>
        <p:sp>
          <p:nvSpPr>
            <p:cNvPr id="39" name="object 39"/>
            <p:cNvSpPr/>
            <p:nvPr/>
          </p:nvSpPr>
          <p:spPr>
            <a:xfrm>
              <a:off x="2235200" y="573405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40" name="object 40"/>
            <p:cNvPicPr/>
            <p:nvPr/>
          </p:nvPicPr>
          <p:blipFill>
            <a:blip r:embed="rId17" cstate="print"/>
            <a:stretch>
              <a:fillRect/>
            </a:stretch>
          </p:blipFill>
          <p:spPr>
            <a:xfrm>
              <a:off x="2311400" y="5803900"/>
              <a:ext cx="254000" cy="254000"/>
            </a:xfrm>
            <a:prstGeom prst="rect">
              <a:avLst/>
            </a:prstGeom>
          </p:spPr>
        </p:pic>
        <p:sp>
          <p:nvSpPr>
            <p:cNvPr id="41" name="object 41"/>
            <p:cNvSpPr/>
            <p:nvPr/>
          </p:nvSpPr>
          <p:spPr>
            <a:xfrm>
              <a:off x="2311400" y="58039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sp>
        <p:nvSpPr>
          <p:cNvPr id="42" name="object 42"/>
          <p:cNvSpPr/>
          <p:nvPr/>
        </p:nvSpPr>
        <p:spPr>
          <a:xfrm>
            <a:off x="2430313" y="6226769"/>
            <a:ext cx="16510" cy="314325"/>
          </a:xfrm>
          <a:custGeom>
            <a:avLst/>
            <a:gdLst/>
            <a:ahLst/>
            <a:cxnLst/>
            <a:rect l="l" t="t" r="r" b="b"/>
            <a:pathLst>
              <a:path w="16510" h="314325">
                <a:moveTo>
                  <a:pt x="16184" y="0"/>
                </a:moveTo>
                <a:lnTo>
                  <a:pt x="0" y="0"/>
                </a:lnTo>
                <a:lnTo>
                  <a:pt x="0" y="313730"/>
                </a:lnTo>
                <a:lnTo>
                  <a:pt x="16184" y="313730"/>
                </a:lnTo>
                <a:lnTo>
                  <a:pt x="16184" y="0"/>
                </a:lnTo>
                <a:close/>
              </a:path>
            </a:pathLst>
          </a:custGeom>
          <a:solidFill>
            <a:srgbClr val="E1E7EF"/>
          </a:solidFill>
        </p:spPr>
        <p:txBody>
          <a:bodyPr wrap="square" lIns="0" tIns="0" rIns="0" bIns="0" rtlCol="0"/>
          <a:lstStyle/>
          <a:p>
            <a:endParaRPr/>
          </a:p>
        </p:txBody>
      </p:sp>
      <p:pic>
        <p:nvPicPr>
          <p:cNvPr id="43" name="object 43"/>
          <p:cNvPicPr/>
          <p:nvPr/>
        </p:nvPicPr>
        <p:blipFill>
          <a:blip r:embed="rId18" cstate="print"/>
          <a:stretch>
            <a:fillRect/>
          </a:stretch>
        </p:blipFill>
        <p:spPr>
          <a:xfrm>
            <a:off x="3009900" y="5645150"/>
            <a:ext cx="4140200" cy="584200"/>
          </a:xfrm>
          <a:prstGeom prst="rect">
            <a:avLst/>
          </a:prstGeom>
        </p:spPr>
      </p:pic>
      <p:pic>
        <p:nvPicPr>
          <p:cNvPr id="44" name="object 44"/>
          <p:cNvPicPr/>
          <p:nvPr/>
        </p:nvPicPr>
        <p:blipFill>
          <a:blip r:embed="rId19" cstate="print"/>
          <a:stretch>
            <a:fillRect/>
          </a:stretch>
        </p:blipFill>
        <p:spPr>
          <a:xfrm>
            <a:off x="586597" y="7079488"/>
            <a:ext cx="1269669" cy="147980"/>
          </a:xfrm>
          <a:prstGeom prst="rect">
            <a:avLst/>
          </a:prstGeom>
        </p:spPr>
      </p:pic>
      <p:pic>
        <p:nvPicPr>
          <p:cNvPr id="45" name="object 45"/>
          <p:cNvPicPr/>
          <p:nvPr/>
        </p:nvPicPr>
        <p:blipFill>
          <a:blip r:embed="rId20" cstate="print"/>
          <a:stretch>
            <a:fillRect/>
          </a:stretch>
        </p:blipFill>
        <p:spPr>
          <a:xfrm>
            <a:off x="766572" y="7297166"/>
            <a:ext cx="1094766" cy="76098"/>
          </a:xfrm>
          <a:prstGeom prst="rect">
            <a:avLst/>
          </a:prstGeom>
        </p:spPr>
      </p:pic>
      <p:sp>
        <p:nvSpPr>
          <p:cNvPr id="46" name="object 46"/>
          <p:cNvSpPr/>
          <p:nvPr/>
        </p:nvSpPr>
        <p:spPr>
          <a:xfrm>
            <a:off x="2430313" y="6540500"/>
            <a:ext cx="16510" cy="384175"/>
          </a:xfrm>
          <a:custGeom>
            <a:avLst/>
            <a:gdLst/>
            <a:ahLst/>
            <a:cxnLst/>
            <a:rect l="l" t="t" r="r" b="b"/>
            <a:pathLst>
              <a:path w="16510" h="384175">
                <a:moveTo>
                  <a:pt x="16184" y="0"/>
                </a:moveTo>
                <a:lnTo>
                  <a:pt x="0" y="0"/>
                </a:lnTo>
                <a:lnTo>
                  <a:pt x="0" y="383580"/>
                </a:lnTo>
                <a:lnTo>
                  <a:pt x="16184" y="383580"/>
                </a:lnTo>
                <a:lnTo>
                  <a:pt x="16184" y="0"/>
                </a:lnTo>
                <a:close/>
              </a:path>
            </a:pathLst>
          </a:custGeom>
          <a:solidFill>
            <a:srgbClr val="E1E7EF"/>
          </a:solidFill>
        </p:spPr>
        <p:txBody>
          <a:bodyPr wrap="square" lIns="0" tIns="0" rIns="0" bIns="0" rtlCol="0"/>
          <a:lstStyle/>
          <a:p>
            <a:endParaRPr/>
          </a:p>
        </p:txBody>
      </p:sp>
      <p:grpSp>
        <p:nvGrpSpPr>
          <p:cNvPr id="47" name="object 47"/>
          <p:cNvGrpSpPr/>
          <p:nvPr/>
        </p:nvGrpSpPr>
        <p:grpSpPr>
          <a:xfrm>
            <a:off x="2235200" y="7010400"/>
            <a:ext cx="406400" cy="406400"/>
            <a:chOff x="2235200" y="7010400"/>
            <a:chExt cx="406400" cy="406400"/>
          </a:xfrm>
        </p:grpSpPr>
        <p:sp>
          <p:nvSpPr>
            <p:cNvPr id="48" name="object 48"/>
            <p:cNvSpPr/>
            <p:nvPr/>
          </p:nvSpPr>
          <p:spPr>
            <a:xfrm>
              <a:off x="2235200" y="701040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49" name="object 49"/>
            <p:cNvPicPr/>
            <p:nvPr/>
          </p:nvPicPr>
          <p:blipFill>
            <a:blip r:embed="rId21" cstate="print"/>
            <a:stretch>
              <a:fillRect/>
            </a:stretch>
          </p:blipFill>
          <p:spPr>
            <a:xfrm>
              <a:off x="2311400" y="7086600"/>
              <a:ext cx="254000" cy="254000"/>
            </a:xfrm>
            <a:prstGeom prst="rect">
              <a:avLst/>
            </a:prstGeom>
          </p:spPr>
        </p:pic>
        <p:sp>
          <p:nvSpPr>
            <p:cNvPr id="50" name="object 50"/>
            <p:cNvSpPr/>
            <p:nvPr/>
          </p:nvSpPr>
          <p:spPr>
            <a:xfrm>
              <a:off x="2311400" y="70866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sp>
        <p:nvSpPr>
          <p:cNvPr id="51" name="object 51"/>
          <p:cNvSpPr/>
          <p:nvPr/>
        </p:nvSpPr>
        <p:spPr>
          <a:xfrm>
            <a:off x="2430313" y="7503119"/>
            <a:ext cx="16510" cy="384175"/>
          </a:xfrm>
          <a:custGeom>
            <a:avLst/>
            <a:gdLst/>
            <a:ahLst/>
            <a:cxnLst/>
            <a:rect l="l" t="t" r="r" b="b"/>
            <a:pathLst>
              <a:path w="16510" h="384175">
                <a:moveTo>
                  <a:pt x="16184" y="0"/>
                </a:moveTo>
                <a:lnTo>
                  <a:pt x="0" y="0"/>
                </a:lnTo>
                <a:lnTo>
                  <a:pt x="0" y="383580"/>
                </a:lnTo>
                <a:lnTo>
                  <a:pt x="16184" y="383580"/>
                </a:lnTo>
                <a:lnTo>
                  <a:pt x="16184" y="0"/>
                </a:lnTo>
                <a:close/>
              </a:path>
            </a:pathLst>
          </a:custGeom>
          <a:solidFill>
            <a:srgbClr val="E1E7EF"/>
          </a:solidFill>
        </p:spPr>
        <p:txBody>
          <a:bodyPr wrap="square" lIns="0" tIns="0" rIns="0" bIns="0" rtlCol="0"/>
          <a:lstStyle/>
          <a:p>
            <a:endParaRPr/>
          </a:p>
        </p:txBody>
      </p:sp>
      <p:pic>
        <p:nvPicPr>
          <p:cNvPr id="52" name="object 52"/>
          <p:cNvPicPr/>
          <p:nvPr/>
        </p:nvPicPr>
        <p:blipFill>
          <a:blip r:embed="rId22" cstate="print"/>
          <a:stretch>
            <a:fillRect/>
          </a:stretch>
        </p:blipFill>
        <p:spPr>
          <a:xfrm>
            <a:off x="3009900" y="6851650"/>
            <a:ext cx="4140200" cy="723900"/>
          </a:xfrm>
          <a:prstGeom prst="rect">
            <a:avLst/>
          </a:prstGeom>
        </p:spPr>
      </p:pic>
      <p:pic>
        <p:nvPicPr>
          <p:cNvPr id="53" name="object 53"/>
          <p:cNvPicPr/>
          <p:nvPr/>
        </p:nvPicPr>
        <p:blipFill>
          <a:blip r:embed="rId23" cstate="print"/>
          <a:stretch>
            <a:fillRect/>
          </a:stretch>
        </p:blipFill>
        <p:spPr>
          <a:xfrm>
            <a:off x="466152" y="8358733"/>
            <a:ext cx="1393882" cy="145084"/>
          </a:xfrm>
          <a:prstGeom prst="rect">
            <a:avLst/>
          </a:prstGeom>
        </p:spPr>
      </p:pic>
      <p:pic>
        <p:nvPicPr>
          <p:cNvPr id="54" name="object 54"/>
          <p:cNvPicPr/>
          <p:nvPr/>
        </p:nvPicPr>
        <p:blipFill>
          <a:blip r:embed="rId24" cstate="print"/>
          <a:stretch>
            <a:fillRect/>
          </a:stretch>
        </p:blipFill>
        <p:spPr>
          <a:xfrm>
            <a:off x="915517" y="8573922"/>
            <a:ext cx="941647" cy="96723"/>
          </a:xfrm>
          <a:prstGeom prst="rect">
            <a:avLst/>
          </a:prstGeom>
        </p:spPr>
      </p:pic>
      <p:sp>
        <p:nvSpPr>
          <p:cNvPr id="55" name="object 55"/>
          <p:cNvSpPr/>
          <p:nvPr/>
        </p:nvSpPr>
        <p:spPr>
          <a:xfrm>
            <a:off x="2430313" y="7886700"/>
            <a:ext cx="16510" cy="314325"/>
          </a:xfrm>
          <a:custGeom>
            <a:avLst/>
            <a:gdLst/>
            <a:ahLst/>
            <a:cxnLst/>
            <a:rect l="l" t="t" r="r" b="b"/>
            <a:pathLst>
              <a:path w="16510" h="314325">
                <a:moveTo>
                  <a:pt x="16184" y="0"/>
                </a:moveTo>
                <a:lnTo>
                  <a:pt x="0" y="0"/>
                </a:lnTo>
                <a:lnTo>
                  <a:pt x="0" y="313730"/>
                </a:lnTo>
                <a:lnTo>
                  <a:pt x="16184" y="313730"/>
                </a:lnTo>
                <a:lnTo>
                  <a:pt x="16184" y="0"/>
                </a:lnTo>
                <a:close/>
              </a:path>
            </a:pathLst>
          </a:custGeom>
          <a:solidFill>
            <a:srgbClr val="E1E7EF"/>
          </a:solidFill>
        </p:spPr>
        <p:txBody>
          <a:bodyPr wrap="square" lIns="0" tIns="0" rIns="0" bIns="0" rtlCol="0"/>
          <a:lstStyle/>
          <a:p>
            <a:endParaRPr/>
          </a:p>
        </p:txBody>
      </p:sp>
      <p:grpSp>
        <p:nvGrpSpPr>
          <p:cNvPr id="56" name="object 56"/>
          <p:cNvGrpSpPr/>
          <p:nvPr/>
        </p:nvGrpSpPr>
        <p:grpSpPr>
          <a:xfrm>
            <a:off x="2235200" y="8286750"/>
            <a:ext cx="406400" cy="406400"/>
            <a:chOff x="2235200" y="8286750"/>
            <a:chExt cx="406400" cy="406400"/>
          </a:xfrm>
        </p:grpSpPr>
        <p:sp>
          <p:nvSpPr>
            <p:cNvPr id="57" name="object 57"/>
            <p:cNvSpPr/>
            <p:nvPr/>
          </p:nvSpPr>
          <p:spPr>
            <a:xfrm>
              <a:off x="2235200" y="8286750"/>
              <a:ext cx="406400" cy="406400"/>
            </a:xfrm>
            <a:custGeom>
              <a:avLst/>
              <a:gdLst/>
              <a:ahLst/>
              <a:cxnLst/>
              <a:rect l="l" t="t" r="r" b="b"/>
              <a:pathLst>
                <a:path w="406400" h="406400">
                  <a:moveTo>
                    <a:pt x="203200" y="0"/>
                  </a:moveTo>
                  <a:lnTo>
                    <a:pt x="156607" y="5366"/>
                  </a:lnTo>
                  <a:lnTo>
                    <a:pt x="113837" y="20653"/>
                  </a:lnTo>
                  <a:lnTo>
                    <a:pt x="76108" y="44640"/>
                  </a:lnTo>
                  <a:lnTo>
                    <a:pt x="44640" y="76108"/>
                  </a:lnTo>
                  <a:lnTo>
                    <a:pt x="20653" y="113837"/>
                  </a:lnTo>
                  <a:lnTo>
                    <a:pt x="5366" y="156607"/>
                  </a:lnTo>
                  <a:lnTo>
                    <a:pt x="0" y="203200"/>
                  </a:lnTo>
                  <a:lnTo>
                    <a:pt x="5366" y="249792"/>
                  </a:lnTo>
                  <a:lnTo>
                    <a:pt x="20653" y="292562"/>
                  </a:lnTo>
                  <a:lnTo>
                    <a:pt x="44640" y="330291"/>
                  </a:lnTo>
                  <a:lnTo>
                    <a:pt x="76108" y="361759"/>
                  </a:lnTo>
                  <a:lnTo>
                    <a:pt x="113837" y="385746"/>
                  </a:lnTo>
                  <a:lnTo>
                    <a:pt x="156607" y="401033"/>
                  </a:lnTo>
                  <a:lnTo>
                    <a:pt x="203200" y="406400"/>
                  </a:lnTo>
                  <a:lnTo>
                    <a:pt x="249792" y="401033"/>
                  </a:lnTo>
                  <a:lnTo>
                    <a:pt x="292562" y="385746"/>
                  </a:lnTo>
                  <a:lnTo>
                    <a:pt x="330291" y="361759"/>
                  </a:lnTo>
                  <a:lnTo>
                    <a:pt x="361759" y="330291"/>
                  </a:lnTo>
                  <a:lnTo>
                    <a:pt x="385746" y="292562"/>
                  </a:lnTo>
                  <a:lnTo>
                    <a:pt x="401033" y="249792"/>
                  </a:lnTo>
                  <a:lnTo>
                    <a:pt x="406400" y="203200"/>
                  </a:lnTo>
                  <a:lnTo>
                    <a:pt x="401033" y="156607"/>
                  </a:lnTo>
                  <a:lnTo>
                    <a:pt x="385746" y="113837"/>
                  </a:lnTo>
                  <a:lnTo>
                    <a:pt x="361759" y="76108"/>
                  </a:lnTo>
                  <a:lnTo>
                    <a:pt x="330291" y="44640"/>
                  </a:lnTo>
                  <a:lnTo>
                    <a:pt x="292562" y="20653"/>
                  </a:lnTo>
                  <a:lnTo>
                    <a:pt x="249792" y="5366"/>
                  </a:lnTo>
                  <a:lnTo>
                    <a:pt x="203200" y="0"/>
                  </a:lnTo>
                  <a:close/>
                </a:path>
              </a:pathLst>
            </a:custGeom>
            <a:solidFill>
              <a:srgbClr val="0A6AFA"/>
            </a:solidFill>
          </p:spPr>
          <p:txBody>
            <a:bodyPr wrap="square" lIns="0" tIns="0" rIns="0" bIns="0" rtlCol="0"/>
            <a:lstStyle/>
            <a:p>
              <a:endParaRPr/>
            </a:p>
          </p:txBody>
        </p:sp>
        <p:pic>
          <p:nvPicPr>
            <p:cNvPr id="58" name="object 58"/>
            <p:cNvPicPr/>
            <p:nvPr/>
          </p:nvPicPr>
          <p:blipFill>
            <a:blip r:embed="rId25" cstate="print"/>
            <a:stretch>
              <a:fillRect/>
            </a:stretch>
          </p:blipFill>
          <p:spPr>
            <a:xfrm>
              <a:off x="2311400" y="8356600"/>
              <a:ext cx="254000" cy="254000"/>
            </a:xfrm>
            <a:prstGeom prst="rect">
              <a:avLst/>
            </a:prstGeom>
          </p:spPr>
        </p:pic>
        <p:sp>
          <p:nvSpPr>
            <p:cNvPr id="59" name="object 59"/>
            <p:cNvSpPr/>
            <p:nvPr/>
          </p:nvSpPr>
          <p:spPr>
            <a:xfrm>
              <a:off x="2311400" y="8356600"/>
              <a:ext cx="254000" cy="254000"/>
            </a:xfrm>
            <a:custGeom>
              <a:avLst/>
              <a:gdLst/>
              <a:ahLst/>
              <a:cxnLst/>
              <a:rect l="l" t="t" r="r" b="b"/>
              <a:pathLst>
                <a:path w="254000" h="254000">
                  <a:moveTo>
                    <a:pt x="254000" y="0"/>
                  </a:moveTo>
                  <a:lnTo>
                    <a:pt x="0" y="0"/>
                  </a:lnTo>
                  <a:lnTo>
                    <a:pt x="0" y="254000"/>
                  </a:lnTo>
                  <a:lnTo>
                    <a:pt x="254000" y="254000"/>
                  </a:lnTo>
                  <a:lnTo>
                    <a:pt x="254000" y="0"/>
                  </a:lnTo>
                  <a:close/>
                </a:path>
              </a:pathLst>
            </a:custGeom>
            <a:solidFill>
              <a:srgbClr val="0A6AFA"/>
            </a:solidFill>
          </p:spPr>
          <p:txBody>
            <a:bodyPr wrap="square" lIns="0" tIns="0" rIns="0" bIns="0" rtlCol="0"/>
            <a:lstStyle/>
            <a:p>
              <a:endParaRPr/>
            </a:p>
          </p:txBody>
        </p:sp>
      </p:grpSp>
      <p:pic>
        <p:nvPicPr>
          <p:cNvPr id="60" name="object 60"/>
          <p:cNvPicPr/>
          <p:nvPr/>
        </p:nvPicPr>
        <p:blipFill>
          <a:blip r:embed="rId26" cstate="print"/>
          <a:stretch>
            <a:fillRect/>
          </a:stretch>
        </p:blipFill>
        <p:spPr>
          <a:xfrm>
            <a:off x="2430313" y="8779469"/>
            <a:ext cx="16184" cy="313730"/>
          </a:xfrm>
          <a:prstGeom prst="rect">
            <a:avLst/>
          </a:prstGeom>
        </p:spPr>
      </p:pic>
      <p:pic>
        <p:nvPicPr>
          <p:cNvPr id="61" name="object 61"/>
          <p:cNvPicPr/>
          <p:nvPr/>
        </p:nvPicPr>
        <p:blipFill>
          <a:blip r:embed="rId27" cstate="print"/>
          <a:stretch>
            <a:fillRect/>
          </a:stretch>
        </p:blipFill>
        <p:spPr>
          <a:xfrm>
            <a:off x="3009900" y="8197850"/>
            <a:ext cx="4140200" cy="58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6500" cy="10693400"/>
          </a:xfrm>
          <a:custGeom>
            <a:avLst/>
            <a:gdLst/>
            <a:ahLst/>
            <a:cxnLst/>
            <a:rect l="l" t="t" r="r" b="b"/>
            <a:pathLst>
              <a:path w="7556500" h="10185400">
                <a:moveTo>
                  <a:pt x="0" y="10185400"/>
                </a:moveTo>
                <a:lnTo>
                  <a:pt x="7556500" y="10185400"/>
                </a:lnTo>
                <a:lnTo>
                  <a:pt x="7556500" y="0"/>
                </a:lnTo>
                <a:lnTo>
                  <a:pt x="0" y="0"/>
                </a:lnTo>
                <a:lnTo>
                  <a:pt x="0" y="10185400"/>
                </a:lnTo>
                <a:close/>
              </a:path>
            </a:pathLst>
          </a:custGeom>
          <a:solidFill>
            <a:srgbClr val="F6F7F9"/>
          </a:solidFill>
        </p:spPr>
        <p:txBody>
          <a:bodyPr wrap="square" lIns="0" tIns="0" rIns="0" bIns="0" rtlCol="0"/>
          <a:lstStyle/>
          <a:p>
            <a:endParaRPr/>
          </a:p>
        </p:txBody>
      </p:sp>
      <p:pic>
        <p:nvPicPr>
          <p:cNvPr id="3" name="object 3"/>
          <p:cNvPicPr/>
          <p:nvPr/>
        </p:nvPicPr>
        <p:blipFill>
          <a:blip r:embed="rId2" cstate="print"/>
          <a:stretch>
            <a:fillRect/>
          </a:stretch>
        </p:blipFill>
        <p:spPr>
          <a:xfrm>
            <a:off x="421258" y="843597"/>
            <a:ext cx="1301943" cy="176974"/>
          </a:xfrm>
          <a:prstGeom prst="rect">
            <a:avLst/>
          </a:prstGeom>
        </p:spPr>
      </p:pic>
      <p:pic>
        <p:nvPicPr>
          <p:cNvPr id="4" name="object 4"/>
          <p:cNvPicPr/>
          <p:nvPr/>
        </p:nvPicPr>
        <p:blipFill>
          <a:blip r:embed="rId3" cstate="print"/>
          <a:stretch>
            <a:fillRect/>
          </a:stretch>
        </p:blipFill>
        <p:spPr>
          <a:xfrm>
            <a:off x="411378" y="1129588"/>
            <a:ext cx="3158792" cy="98856"/>
          </a:xfrm>
          <a:prstGeom prst="rect">
            <a:avLst/>
          </a:prstGeom>
        </p:spPr>
      </p:pic>
      <p:grpSp>
        <p:nvGrpSpPr>
          <p:cNvPr id="10" name="object 10"/>
          <p:cNvGrpSpPr/>
          <p:nvPr/>
        </p:nvGrpSpPr>
        <p:grpSpPr>
          <a:xfrm>
            <a:off x="0" y="1219132"/>
            <a:ext cx="7556500" cy="9474835"/>
            <a:chOff x="0" y="1219132"/>
            <a:chExt cx="7556500" cy="9474835"/>
          </a:xfrm>
        </p:grpSpPr>
        <p:pic>
          <p:nvPicPr>
            <p:cNvPr id="11" name="object 11"/>
            <p:cNvPicPr/>
            <p:nvPr/>
          </p:nvPicPr>
          <p:blipFill>
            <a:blip r:embed="rId4" cstate="print"/>
            <a:stretch>
              <a:fillRect/>
            </a:stretch>
          </p:blipFill>
          <p:spPr>
            <a:xfrm>
              <a:off x="0" y="1219132"/>
              <a:ext cx="7556500" cy="8893401"/>
            </a:xfrm>
            <a:prstGeom prst="rect">
              <a:avLst/>
            </a:prstGeom>
          </p:spPr>
        </p:pic>
        <p:pic>
          <p:nvPicPr>
            <p:cNvPr id="12" name="object 12"/>
            <p:cNvPicPr/>
            <p:nvPr/>
          </p:nvPicPr>
          <p:blipFill>
            <a:blip r:embed="rId5" cstate="print"/>
            <a:stretch>
              <a:fillRect/>
            </a:stretch>
          </p:blipFill>
          <p:spPr>
            <a:xfrm>
              <a:off x="876299" y="2120901"/>
              <a:ext cx="1513757" cy="1524110"/>
            </a:xfrm>
            <a:prstGeom prst="rect">
              <a:avLst/>
            </a:prstGeom>
          </p:spPr>
        </p:pic>
        <p:pic>
          <p:nvPicPr>
            <p:cNvPr id="13" name="object 13"/>
            <p:cNvPicPr/>
            <p:nvPr/>
          </p:nvPicPr>
          <p:blipFill>
            <a:blip r:embed="rId6" cstate="print"/>
            <a:stretch>
              <a:fillRect/>
            </a:stretch>
          </p:blipFill>
          <p:spPr>
            <a:xfrm>
              <a:off x="3067542" y="1830222"/>
              <a:ext cx="3327816" cy="630123"/>
            </a:xfrm>
            <a:prstGeom prst="rect">
              <a:avLst/>
            </a:prstGeom>
          </p:spPr>
        </p:pic>
        <p:pic>
          <p:nvPicPr>
            <p:cNvPr id="14" name="object 14"/>
            <p:cNvPicPr/>
            <p:nvPr/>
          </p:nvPicPr>
          <p:blipFill>
            <a:blip r:embed="rId7" cstate="print"/>
            <a:stretch>
              <a:fillRect/>
            </a:stretch>
          </p:blipFill>
          <p:spPr>
            <a:xfrm>
              <a:off x="3017824" y="1624888"/>
              <a:ext cx="710189" cy="77927"/>
            </a:xfrm>
            <a:prstGeom prst="rect">
              <a:avLst/>
            </a:prstGeom>
          </p:spPr>
        </p:pic>
        <p:pic>
          <p:nvPicPr>
            <p:cNvPr id="15" name="object 15"/>
            <p:cNvPicPr/>
            <p:nvPr/>
          </p:nvPicPr>
          <p:blipFill>
            <a:blip r:embed="rId8" cstate="print"/>
            <a:stretch>
              <a:fillRect/>
            </a:stretch>
          </p:blipFill>
          <p:spPr>
            <a:xfrm>
              <a:off x="0" y="2681122"/>
              <a:ext cx="7556500" cy="8012277"/>
            </a:xfrm>
            <a:prstGeom prst="rect">
              <a:avLst/>
            </a:prstGeom>
          </p:spPr>
        </p:pic>
        <p:pic>
          <p:nvPicPr>
            <p:cNvPr id="16" name="object 16"/>
            <p:cNvPicPr/>
            <p:nvPr/>
          </p:nvPicPr>
          <p:blipFill>
            <a:blip r:embed="rId9" cstate="print"/>
            <a:stretch>
              <a:fillRect/>
            </a:stretch>
          </p:blipFill>
          <p:spPr>
            <a:xfrm>
              <a:off x="826479" y="4001482"/>
              <a:ext cx="1595768" cy="1595767"/>
            </a:xfrm>
            <a:prstGeom prst="rect">
              <a:avLst/>
            </a:prstGeom>
          </p:spPr>
        </p:pic>
        <p:pic>
          <p:nvPicPr>
            <p:cNvPr id="17" name="object 17"/>
            <p:cNvPicPr/>
            <p:nvPr/>
          </p:nvPicPr>
          <p:blipFill>
            <a:blip r:embed="rId7" cstate="print"/>
            <a:stretch>
              <a:fillRect/>
            </a:stretch>
          </p:blipFill>
          <p:spPr>
            <a:xfrm>
              <a:off x="3017824" y="3987088"/>
              <a:ext cx="710189" cy="77927"/>
            </a:xfrm>
            <a:prstGeom prst="rect">
              <a:avLst/>
            </a:prstGeom>
          </p:spPr>
        </p:pic>
        <p:pic>
          <p:nvPicPr>
            <p:cNvPr id="18" name="object 18"/>
            <p:cNvPicPr/>
            <p:nvPr/>
          </p:nvPicPr>
          <p:blipFill>
            <a:blip r:embed="rId10" cstate="print"/>
            <a:stretch>
              <a:fillRect/>
            </a:stretch>
          </p:blipFill>
          <p:spPr>
            <a:xfrm>
              <a:off x="3067542" y="4190695"/>
              <a:ext cx="2980427" cy="631850"/>
            </a:xfrm>
            <a:prstGeom prst="rect">
              <a:avLst/>
            </a:prstGeom>
          </p:spPr>
        </p:pic>
        <p:pic>
          <p:nvPicPr>
            <p:cNvPr id="19" name="object 19"/>
            <p:cNvPicPr/>
            <p:nvPr/>
          </p:nvPicPr>
          <p:blipFill>
            <a:blip r:embed="rId11" cstate="print"/>
            <a:stretch>
              <a:fillRect/>
            </a:stretch>
          </p:blipFill>
          <p:spPr>
            <a:xfrm>
              <a:off x="0" y="4952999"/>
              <a:ext cx="7556500" cy="5740400"/>
            </a:xfrm>
            <a:prstGeom prst="rect">
              <a:avLst/>
            </a:prstGeom>
          </p:spPr>
        </p:pic>
        <p:pic>
          <p:nvPicPr>
            <p:cNvPr id="20" name="object 20"/>
            <p:cNvPicPr/>
            <p:nvPr/>
          </p:nvPicPr>
          <p:blipFill>
            <a:blip r:embed="rId12" cstate="print"/>
            <a:stretch>
              <a:fillRect/>
            </a:stretch>
          </p:blipFill>
          <p:spPr>
            <a:xfrm>
              <a:off x="258037" y="6156623"/>
              <a:ext cx="2213666" cy="2458299"/>
            </a:xfrm>
            <a:prstGeom prst="rect">
              <a:avLst/>
            </a:prstGeom>
          </p:spPr>
        </p:pic>
        <p:pic>
          <p:nvPicPr>
            <p:cNvPr id="21" name="object 21"/>
            <p:cNvPicPr/>
            <p:nvPr/>
          </p:nvPicPr>
          <p:blipFill>
            <a:blip r:embed="rId13" cstate="print"/>
            <a:stretch>
              <a:fillRect/>
            </a:stretch>
          </p:blipFill>
          <p:spPr>
            <a:xfrm>
              <a:off x="406400" y="4953182"/>
              <a:ext cx="7150099" cy="5740217"/>
            </a:xfrm>
            <a:prstGeom prst="rect">
              <a:avLst/>
            </a:prstGeom>
          </p:spPr>
        </p:pic>
        <p:pic>
          <p:nvPicPr>
            <p:cNvPr id="22" name="object 22"/>
            <p:cNvPicPr/>
            <p:nvPr/>
          </p:nvPicPr>
          <p:blipFill>
            <a:blip r:embed="rId14" cstate="print"/>
            <a:stretch>
              <a:fillRect/>
            </a:stretch>
          </p:blipFill>
          <p:spPr>
            <a:xfrm>
              <a:off x="914400" y="7708899"/>
              <a:ext cx="1485900" cy="19177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0497" y="833691"/>
            <a:ext cx="3451038" cy="185356"/>
          </a:xfrm>
          <a:prstGeom prst="rect">
            <a:avLst/>
          </a:prstGeom>
        </p:spPr>
      </p:pic>
      <p:pic>
        <p:nvPicPr>
          <p:cNvPr id="7" name="object 7"/>
          <p:cNvPicPr/>
          <p:nvPr/>
        </p:nvPicPr>
        <p:blipFill>
          <a:blip r:embed="rId3" cstate="print"/>
          <a:stretch>
            <a:fillRect/>
          </a:stretch>
        </p:blipFill>
        <p:spPr>
          <a:xfrm>
            <a:off x="407797" y="1402461"/>
            <a:ext cx="2973316" cy="275209"/>
          </a:xfrm>
          <a:prstGeom prst="rect">
            <a:avLst/>
          </a:prstGeom>
        </p:spPr>
      </p:pic>
      <p:pic>
        <p:nvPicPr>
          <p:cNvPr id="8" name="object 8"/>
          <p:cNvPicPr/>
          <p:nvPr/>
        </p:nvPicPr>
        <p:blipFill>
          <a:blip r:embed="rId4" cstate="print"/>
          <a:stretch>
            <a:fillRect/>
          </a:stretch>
        </p:blipFill>
        <p:spPr>
          <a:xfrm>
            <a:off x="411276" y="1866595"/>
            <a:ext cx="2746625" cy="255320"/>
          </a:xfrm>
          <a:prstGeom prst="rect">
            <a:avLst/>
          </a:prstGeom>
        </p:spPr>
      </p:pic>
      <p:pic>
        <p:nvPicPr>
          <p:cNvPr id="9" name="object 9"/>
          <p:cNvPicPr/>
          <p:nvPr/>
        </p:nvPicPr>
        <p:blipFill>
          <a:blip r:embed="rId5" cstate="print"/>
          <a:stretch>
            <a:fillRect/>
          </a:stretch>
        </p:blipFill>
        <p:spPr>
          <a:xfrm>
            <a:off x="406400" y="2374900"/>
            <a:ext cx="815340" cy="138874"/>
          </a:xfrm>
          <a:prstGeom prst="rect">
            <a:avLst/>
          </a:prstGeom>
        </p:spPr>
      </p:pic>
      <p:grpSp>
        <p:nvGrpSpPr>
          <p:cNvPr id="10" name="object 10"/>
          <p:cNvGrpSpPr/>
          <p:nvPr/>
        </p:nvGrpSpPr>
        <p:grpSpPr>
          <a:xfrm>
            <a:off x="1323342" y="2374900"/>
            <a:ext cx="561340" cy="139065"/>
            <a:chOff x="1323342" y="2374900"/>
            <a:chExt cx="561340" cy="139065"/>
          </a:xfrm>
        </p:grpSpPr>
        <p:sp>
          <p:nvSpPr>
            <p:cNvPr id="11" name="object 11"/>
            <p:cNvSpPr/>
            <p:nvPr/>
          </p:nvSpPr>
          <p:spPr>
            <a:xfrm>
              <a:off x="1323342" y="2374900"/>
              <a:ext cx="561340" cy="139065"/>
            </a:xfrm>
            <a:custGeom>
              <a:avLst/>
              <a:gdLst/>
              <a:ahLst/>
              <a:cxnLst/>
              <a:rect l="l" t="t" r="r" b="b"/>
              <a:pathLst>
                <a:path w="561339" h="139064">
                  <a:moveTo>
                    <a:pt x="515619" y="0"/>
                  </a:moveTo>
                  <a:lnTo>
                    <a:pt x="45720" y="0"/>
                  </a:lnTo>
                  <a:lnTo>
                    <a:pt x="27923" y="3592"/>
                  </a:lnTo>
                  <a:lnTo>
                    <a:pt x="13391" y="13391"/>
                  </a:lnTo>
                  <a:lnTo>
                    <a:pt x="3592" y="27923"/>
                  </a:lnTo>
                  <a:lnTo>
                    <a:pt x="0" y="45720"/>
                  </a:lnTo>
                  <a:lnTo>
                    <a:pt x="0" y="93154"/>
                  </a:lnTo>
                  <a:lnTo>
                    <a:pt x="3592" y="110950"/>
                  </a:lnTo>
                  <a:lnTo>
                    <a:pt x="13391" y="125483"/>
                  </a:lnTo>
                  <a:lnTo>
                    <a:pt x="27923" y="135281"/>
                  </a:lnTo>
                  <a:lnTo>
                    <a:pt x="45720" y="138874"/>
                  </a:lnTo>
                  <a:lnTo>
                    <a:pt x="515619" y="138874"/>
                  </a:lnTo>
                  <a:lnTo>
                    <a:pt x="533416" y="135281"/>
                  </a:lnTo>
                  <a:lnTo>
                    <a:pt x="547948" y="125483"/>
                  </a:lnTo>
                  <a:lnTo>
                    <a:pt x="557747" y="110950"/>
                  </a:lnTo>
                  <a:lnTo>
                    <a:pt x="561340" y="93154"/>
                  </a:lnTo>
                  <a:lnTo>
                    <a:pt x="561340" y="45720"/>
                  </a:lnTo>
                  <a:lnTo>
                    <a:pt x="557747" y="27923"/>
                  </a:lnTo>
                  <a:lnTo>
                    <a:pt x="547948" y="13391"/>
                  </a:lnTo>
                  <a:lnTo>
                    <a:pt x="533416" y="3592"/>
                  </a:lnTo>
                  <a:lnTo>
                    <a:pt x="515619" y="0"/>
                  </a:lnTo>
                  <a:close/>
                </a:path>
              </a:pathLst>
            </a:custGeom>
            <a:solidFill>
              <a:srgbClr val="F4EBFC"/>
            </a:solidFill>
          </p:spPr>
          <p:txBody>
            <a:bodyPr wrap="square" lIns="0" tIns="0" rIns="0" bIns="0" rtlCol="0"/>
            <a:lstStyle/>
            <a:p>
              <a:endParaRPr/>
            </a:p>
          </p:txBody>
        </p:sp>
        <p:sp>
          <p:nvSpPr>
            <p:cNvPr id="12" name="object 12"/>
            <p:cNvSpPr/>
            <p:nvPr/>
          </p:nvSpPr>
          <p:spPr>
            <a:xfrm>
              <a:off x="1433922" y="2385122"/>
              <a:ext cx="339725" cy="99060"/>
            </a:xfrm>
            <a:custGeom>
              <a:avLst/>
              <a:gdLst/>
              <a:ahLst/>
              <a:cxnLst/>
              <a:rect l="l" t="t" r="r" b="b"/>
              <a:pathLst>
                <a:path w="339725" h="99060">
                  <a:moveTo>
                    <a:pt x="46497" y="25306"/>
                  </a:moveTo>
                  <a:lnTo>
                    <a:pt x="0" y="25306"/>
                  </a:lnTo>
                  <a:lnTo>
                    <a:pt x="0" y="97315"/>
                  </a:lnTo>
                  <a:lnTo>
                    <a:pt x="46497" y="97315"/>
                  </a:lnTo>
                  <a:lnTo>
                    <a:pt x="46497" y="87336"/>
                  </a:lnTo>
                  <a:lnTo>
                    <a:pt x="12344" y="87336"/>
                  </a:lnTo>
                  <a:lnTo>
                    <a:pt x="12344" y="65733"/>
                  </a:lnTo>
                  <a:lnTo>
                    <a:pt x="43411" y="65733"/>
                  </a:lnTo>
                  <a:lnTo>
                    <a:pt x="43411" y="55961"/>
                  </a:lnTo>
                  <a:lnTo>
                    <a:pt x="12344" y="55961"/>
                  </a:lnTo>
                  <a:lnTo>
                    <a:pt x="12344" y="35284"/>
                  </a:lnTo>
                  <a:lnTo>
                    <a:pt x="46497" y="35284"/>
                  </a:lnTo>
                  <a:lnTo>
                    <a:pt x="46497" y="25306"/>
                  </a:lnTo>
                  <a:close/>
                </a:path>
                <a:path w="339725" h="99060">
                  <a:moveTo>
                    <a:pt x="30038" y="0"/>
                  </a:moveTo>
                  <a:lnTo>
                    <a:pt x="10698" y="13990"/>
                  </a:lnTo>
                  <a:lnTo>
                    <a:pt x="15327" y="20882"/>
                  </a:lnTo>
                  <a:lnTo>
                    <a:pt x="35901" y="8435"/>
                  </a:lnTo>
                  <a:lnTo>
                    <a:pt x="30038" y="0"/>
                  </a:lnTo>
                  <a:close/>
                </a:path>
                <a:path w="339725" h="99060">
                  <a:moveTo>
                    <a:pt x="90624" y="41970"/>
                  </a:moveTo>
                  <a:lnTo>
                    <a:pt x="78897" y="41970"/>
                  </a:lnTo>
                  <a:lnTo>
                    <a:pt x="74336" y="43171"/>
                  </a:lnTo>
                  <a:lnTo>
                    <a:pt x="57809" y="64979"/>
                  </a:lnTo>
                  <a:lnTo>
                    <a:pt x="57809" y="76089"/>
                  </a:lnTo>
                  <a:lnTo>
                    <a:pt x="78897" y="98549"/>
                  </a:lnTo>
                  <a:lnTo>
                    <a:pt x="90556" y="98549"/>
                  </a:lnTo>
                  <a:lnTo>
                    <a:pt x="96042" y="96766"/>
                  </a:lnTo>
                  <a:lnTo>
                    <a:pt x="104957" y="89634"/>
                  </a:lnTo>
                  <a:lnTo>
                    <a:pt x="105899" y="88056"/>
                  </a:lnTo>
                  <a:lnTo>
                    <a:pt x="81880" y="88056"/>
                  </a:lnTo>
                  <a:lnTo>
                    <a:pt x="79994" y="87679"/>
                  </a:lnTo>
                  <a:lnTo>
                    <a:pt x="70359" y="73071"/>
                  </a:lnTo>
                  <a:lnTo>
                    <a:pt x="70359" y="66488"/>
                  </a:lnTo>
                  <a:lnTo>
                    <a:pt x="70907" y="63299"/>
                  </a:lnTo>
                  <a:lnTo>
                    <a:pt x="72005" y="60693"/>
                  </a:lnTo>
                  <a:lnTo>
                    <a:pt x="73102" y="58018"/>
                  </a:lnTo>
                  <a:lnTo>
                    <a:pt x="74679" y="55995"/>
                  </a:lnTo>
                  <a:lnTo>
                    <a:pt x="78794" y="53252"/>
                  </a:lnTo>
                  <a:lnTo>
                    <a:pt x="81194" y="52566"/>
                  </a:lnTo>
                  <a:lnTo>
                    <a:pt x="106055" y="52566"/>
                  </a:lnTo>
                  <a:lnTo>
                    <a:pt x="104957" y="50714"/>
                  </a:lnTo>
                  <a:lnTo>
                    <a:pt x="100500" y="47217"/>
                  </a:lnTo>
                  <a:lnTo>
                    <a:pt x="96111" y="43719"/>
                  </a:lnTo>
                  <a:lnTo>
                    <a:pt x="90624" y="41970"/>
                  </a:lnTo>
                  <a:close/>
                </a:path>
                <a:path w="339725" h="99060">
                  <a:moveTo>
                    <a:pt x="109038" y="78901"/>
                  </a:moveTo>
                  <a:lnTo>
                    <a:pt x="96076" y="78901"/>
                  </a:lnTo>
                  <a:lnTo>
                    <a:pt x="95665" y="80821"/>
                  </a:lnTo>
                  <a:lnTo>
                    <a:pt x="94876" y="82467"/>
                  </a:lnTo>
                  <a:lnTo>
                    <a:pt x="85995" y="88056"/>
                  </a:lnTo>
                  <a:lnTo>
                    <a:pt x="105899" y="88056"/>
                  </a:lnTo>
                  <a:lnTo>
                    <a:pt x="107803" y="84867"/>
                  </a:lnTo>
                  <a:lnTo>
                    <a:pt x="109038" y="78901"/>
                  </a:lnTo>
                  <a:close/>
                </a:path>
                <a:path w="339725" h="99060">
                  <a:moveTo>
                    <a:pt x="106055" y="52566"/>
                  </a:moveTo>
                  <a:lnTo>
                    <a:pt x="86955" y="52566"/>
                  </a:lnTo>
                  <a:lnTo>
                    <a:pt x="89561" y="53355"/>
                  </a:lnTo>
                  <a:lnTo>
                    <a:pt x="93950" y="56509"/>
                  </a:lnTo>
                  <a:lnTo>
                    <a:pt x="95390" y="58738"/>
                  </a:lnTo>
                  <a:lnTo>
                    <a:pt x="96076" y="61619"/>
                  </a:lnTo>
                  <a:lnTo>
                    <a:pt x="109038" y="61619"/>
                  </a:lnTo>
                  <a:lnTo>
                    <a:pt x="107803" y="55515"/>
                  </a:lnTo>
                  <a:lnTo>
                    <a:pt x="106055" y="52566"/>
                  </a:lnTo>
                  <a:close/>
                </a:path>
                <a:path w="339725" h="99060">
                  <a:moveTo>
                    <a:pt x="150860" y="41970"/>
                  </a:moveTo>
                  <a:lnTo>
                    <a:pt x="140642" y="41970"/>
                  </a:lnTo>
                  <a:lnTo>
                    <a:pt x="136116" y="43171"/>
                  </a:lnTo>
                  <a:lnTo>
                    <a:pt x="128229" y="47903"/>
                  </a:lnTo>
                  <a:lnTo>
                    <a:pt x="125177" y="51194"/>
                  </a:lnTo>
                  <a:lnTo>
                    <a:pt x="120788" y="59698"/>
                  </a:lnTo>
                  <a:lnTo>
                    <a:pt x="119691" y="64636"/>
                  </a:lnTo>
                  <a:lnTo>
                    <a:pt x="119691" y="75815"/>
                  </a:lnTo>
                  <a:lnTo>
                    <a:pt x="140539" y="98549"/>
                  </a:lnTo>
                  <a:lnTo>
                    <a:pt x="150757" y="98549"/>
                  </a:lnTo>
                  <a:lnTo>
                    <a:pt x="166862" y="87953"/>
                  </a:lnTo>
                  <a:lnTo>
                    <a:pt x="143008" y="87953"/>
                  </a:lnTo>
                  <a:lnTo>
                    <a:pt x="140710" y="87302"/>
                  </a:lnTo>
                  <a:lnTo>
                    <a:pt x="132241" y="74100"/>
                  </a:lnTo>
                  <a:lnTo>
                    <a:pt x="132241" y="66351"/>
                  </a:lnTo>
                  <a:lnTo>
                    <a:pt x="132824" y="63093"/>
                  </a:lnTo>
                  <a:lnTo>
                    <a:pt x="133990" y="60487"/>
                  </a:lnTo>
                  <a:lnTo>
                    <a:pt x="135155" y="57812"/>
                  </a:lnTo>
                  <a:lnTo>
                    <a:pt x="136733" y="55824"/>
                  </a:lnTo>
                  <a:lnTo>
                    <a:pt x="138722" y="54521"/>
                  </a:lnTo>
                  <a:lnTo>
                    <a:pt x="140779" y="53218"/>
                  </a:lnTo>
                  <a:lnTo>
                    <a:pt x="143111" y="52566"/>
                  </a:lnTo>
                  <a:lnTo>
                    <a:pt x="166964" y="52566"/>
                  </a:lnTo>
                  <a:lnTo>
                    <a:pt x="166256" y="51194"/>
                  </a:lnTo>
                  <a:lnTo>
                    <a:pt x="163205" y="47903"/>
                  </a:lnTo>
                  <a:lnTo>
                    <a:pt x="159296" y="45571"/>
                  </a:lnTo>
                  <a:lnTo>
                    <a:pt x="155387" y="43171"/>
                  </a:lnTo>
                  <a:lnTo>
                    <a:pt x="150860" y="41970"/>
                  </a:lnTo>
                  <a:close/>
                </a:path>
                <a:path w="339725" h="99060">
                  <a:moveTo>
                    <a:pt x="166964" y="52566"/>
                  </a:moveTo>
                  <a:lnTo>
                    <a:pt x="148391" y="52566"/>
                  </a:lnTo>
                  <a:lnTo>
                    <a:pt x="150723" y="53218"/>
                  </a:lnTo>
                  <a:lnTo>
                    <a:pt x="152712" y="54521"/>
                  </a:lnTo>
                  <a:lnTo>
                    <a:pt x="154769" y="55824"/>
                  </a:lnTo>
                  <a:lnTo>
                    <a:pt x="156347" y="57812"/>
                  </a:lnTo>
                  <a:lnTo>
                    <a:pt x="157444" y="60487"/>
                  </a:lnTo>
                  <a:lnTo>
                    <a:pt x="158541" y="63093"/>
                  </a:lnTo>
                  <a:lnTo>
                    <a:pt x="159090" y="66351"/>
                  </a:lnTo>
                  <a:lnTo>
                    <a:pt x="159090" y="74100"/>
                  </a:lnTo>
                  <a:lnTo>
                    <a:pt x="158507" y="77358"/>
                  </a:lnTo>
                  <a:lnTo>
                    <a:pt x="157341" y="80032"/>
                  </a:lnTo>
                  <a:lnTo>
                    <a:pt x="156244" y="82638"/>
                  </a:lnTo>
                  <a:lnTo>
                    <a:pt x="154666" y="84627"/>
                  </a:lnTo>
                  <a:lnTo>
                    <a:pt x="150620" y="87302"/>
                  </a:lnTo>
                  <a:lnTo>
                    <a:pt x="148289" y="87953"/>
                  </a:lnTo>
                  <a:lnTo>
                    <a:pt x="166862" y="87953"/>
                  </a:lnTo>
                  <a:lnTo>
                    <a:pt x="170611" y="80752"/>
                  </a:lnTo>
                  <a:lnTo>
                    <a:pt x="171743" y="75815"/>
                  </a:lnTo>
                  <a:lnTo>
                    <a:pt x="171743" y="64636"/>
                  </a:lnTo>
                  <a:lnTo>
                    <a:pt x="170646" y="59698"/>
                  </a:lnTo>
                  <a:lnTo>
                    <a:pt x="166964" y="52566"/>
                  </a:lnTo>
                  <a:close/>
                </a:path>
                <a:path w="339725" h="99060">
                  <a:moveTo>
                    <a:pt x="196674" y="43205"/>
                  </a:moveTo>
                  <a:lnTo>
                    <a:pt x="184330" y="43205"/>
                  </a:lnTo>
                  <a:lnTo>
                    <a:pt x="184330" y="82261"/>
                  </a:lnTo>
                  <a:lnTo>
                    <a:pt x="200069" y="98549"/>
                  </a:lnTo>
                  <a:lnTo>
                    <a:pt x="208230" y="98549"/>
                  </a:lnTo>
                  <a:lnTo>
                    <a:pt x="220952" y="89085"/>
                  </a:lnTo>
                  <a:lnTo>
                    <a:pt x="232782" y="89085"/>
                  </a:lnTo>
                  <a:lnTo>
                    <a:pt x="232782" y="88159"/>
                  </a:lnTo>
                  <a:lnTo>
                    <a:pt x="204527" y="88159"/>
                  </a:lnTo>
                  <a:lnTo>
                    <a:pt x="201715" y="87165"/>
                  </a:lnTo>
                  <a:lnTo>
                    <a:pt x="199657" y="85176"/>
                  </a:lnTo>
                  <a:lnTo>
                    <a:pt x="197669" y="83187"/>
                  </a:lnTo>
                  <a:lnTo>
                    <a:pt x="196697" y="80204"/>
                  </a:lnTo>
                  <a:lnTo>
                    <a:pt x="196674" y="43205"/>
                  </a:lnTo>
                  <a:close/>
                </a:path>
                <a:path w="339725" h="99060">
                  <a:moveTo>
                    <a:pt x="232782" y="89085"/>
                  </a:moveTo>
                  <a:lnTo>
                    <a:pt x="220952" y="89085"/>
                  </a:lnTo>
                  <a:lnTo>
                    <a:pt x="221877" y="97315"/>
                  </a:lnTo>
                  <a:lnTo>
                    <a:pt x="232782" y="97315"/>
                  </a:lnTo>
                  <a:lnTo>
                    <a:pt x="232782" y="89085"/>
                  </a:lnTo>
                  <a:close/>
                </a:path>
                <a:path w="339725" h="99060">
                  <a:moveTo>
                    <a:pt x="232782" y="43205"/>
                  </a:moveTo>
                  <a:lnTo>
                    <a:pt x="220437" y="43205"/>
                  </a:lnTo>
                  <a:lnTo>
                    <a:pt x="220437" y="77735"/>
                  </a:lnTo>
                  <a:lnTo>
                    <a:pt x="219854" y="80204"/>
                  </a:lnTo>
                  <a:lnTo>
                    <a:pt x="218651" y="82261"/>
                  </a:lnTo>
                  <a:lnTo>
                    <a:pt x="217591" y="84181"/>
                  </a:lnTo>
                  <a:lnTo>
                    <a:pt x="216117" y="85690"/>
                  </a:lnTo>
                  <a:lnTo>
                    <a:pt x="214265" y="86719"/>
                  </a:lnTo>
                  <a:lnTo>
                    <a:pt x="212413" y="87679"/>
                  </a:lnTo>
                  <a:lnTo>
                    <a:pt x="210356" y="88159"/>
                  </a:lnTo>
                  <a:lnTo>
                    <a:pt x="232782" y="88159"/>
                  </a:lnTo>
                  <a:lnTo>
                    <a:pt x="232782" y="43205"/>
                  </a:lnTo>
                  <a:close/>
                </a:path>
                <a:path w="339725" h="99060">
                  <a:moveTo>
                    <a:pt x="265527" y="53492"/>
                  </a:moveTo>
                  <a:lnTo>
                    <a:pt x="253183" y="53492"/>
                  </a:lnTo>
                  <a:lnTo>
                    <a:pt x="253203" y="84353"/>
                  </a:lnTo>
                  <a:lnTo>
                    <a:pt x="266865" y="97315"/>
                  </a:lnTo>
                  <a:lnTo>
                    <a:pt x="280032" y="97315"/>
                  </a:lnTo>
                  <a:lnTo>
                    <a:pt x="280032" y="86822"/>
                  </a:lnTo>
                  <a:lnTo>
                    <a:pt x="270191" y="86822"/>
                  </a:lnTo>
                  <a:lnTo>
                    <a:pt x="268270" y="86342"/>
                  </a:lnTo>
                  <a:lnTo>
                    <a:pt x="267173" y="85382"/>
                  </a:lnTo>
                  <a:lnTo>
                    <a:pt x="266076" y="84353"/>
                  </a:lnTo>
                  <a:lnTo>
                    <a:pt x="265527" y="82536"/>
                  </a:lnTo>
                  <a:lnTo>
                    <a:pt x="265527" y="53492"/>
                  </a:lnTo>
                  <a:close/>
                </a:path>
                <a:path w="339725" h="99060">
                  <a:moveTo>
                    <a:pt x="279826" y="43205"/>
                  </a:moveTo>
                  <a:lnTo>
                    <a:pt x="243822" y="43205"/>
                  </a:lnTo>
                  <a:lnTo>
                    <a:pt x="243822" y="53492"/>
                  </a:lnTo>
                  <a:lnTo>
                    <a:pt x="279826" y="53492"/>
                  </a:lnTo>
                  <a:lnTo>
                    <a:pt x="279826" y="43205"/>
                  </a:lnTo>
                  <a:close/>
                </a:path>
                <a:path w="339725" h="99060">
                  <a:moveTo>
                    <a:pt x="265527" y="28597"/>
                  </a:moveTo>
                  <a:lnTo>
                    <a:pt x="254623" y="28597"/>
                  </a:lnTo>
                  <a:lnTo>
                    <a:pt x="253183" y="43205"/>
                  </a:lnTo>
                  <a:lnTo>
                    <a:pt x="265527" y="43205"/>
                  </a:lnTo>
                  <a:lnTo>
                    <a:pt x="265527" y="28597"/>
                  </a:lnTo>
                  <a:close/>
                </a:path>
                <a:path w="339725" h="99060">
                  <a:moveTo>
                    <a:pt x="320164" y="41970"/>
                  </a:moveTo>
                  <a:lnTo>
                    <a:pt x="309740" y="41970"/>
                  </a:lnTo>
                  <a:lnTo>
                    <a:pt x="305214" y="43171"/>
                  </a:lnTo>
                  <a:lnTo>
                    <a:pt x="289166" y="64945"/>
                  </a:lnTo>
                  <a:lnTo>
                    <a:pt x="289166" y="76123"/>
                  </a:lnTo>
                  <a:lnTo>
                    <a:pt x="309706" y="98549"/>
                  </a:lnTo>
                  <a:lnTo>
                    <a:pt x="318827" y="98549"/>
                  </a:lnTo>
                  <a:lnTo>
                    <a:pt x="322427" y="97829"/>
                  </a:lnTo>
                  <a:lnTo>
                    <a:pt x="328805" y="94949"/>
                  </a:lnTo>
                  <a:lnTo>
                    <a:pt x="331480" y="92994"/>
                  </a:lnTo>
                  <a:lnTo>
                    <a:pt x="333606" y="90525"/>
                  </a:lnTo>
                  <a:lnTo>
                    <a:pt x="335526" y="88365"/>
                  </a:lnTo>
                  <a:lnTo>
                    <a:pt x="312003" y="88365"/>
                  </a:lnTo>
                  <a:lnTo>
                    <a:pt x="309671" y="87713"/>
                  </a:lnTo>
                  <a:lnTo>
                    <a:pt x="301304" y="75300"/>
                  </a:lnTo>
                  <a:lnTo>
                    <a:pt x="301304" y="73243"/>
                  </a:lnTo>
                  <a:lnTo>
                    <a:pt x="298013" y="73243"/>
                  </a:lnTo>
                  <a:lnTo>
                    <a:pt x="298013" y="65322"/>
                  </a:lnTo>
                  <a:lnTo>
                    <a:pt x="301304" y="65322"/>
                  </a:lnTo>
                  <a:lnTo>
                    <a:pt x="301324" y="64945"/>
                  </a:lnTo>
                  <a:lnTo>
                    <a:pt x="312312" y="52052"/>
                  </a:lnTo>
                  <a:lnTo>
                    <a:pt x="335276" y="52052"/>
                  </a:lnTo>
                  <a:lnTo>
                    <a:pt x="334772" y="50989"/>
                  </a:lnTo>
                  <a:lnTo>
                    <a:pt x="331960" y="47800"/>
                  </a:lnTo>
                  <a:lnTo>
                    <a:pt x="328256" y="45468"/>
                  </a:lnTo>
                  <a:lnTo>
                    <a:pt x="324622" y="43136"/>
                  </a:lnTo>
                  <a:lnTo>
                    <a:pt x="320164" y="41970"/>
                  </a:lnTo>
                  <a:close/>
                </a:path>
                <a:path w="339725" h="99060">
                  <a:moveTo>
                    <a:pt x="338235" y="82193"/>
                  </a:moveTo>
                  <a:lnTo>
                    <a:pt x="325685" y="82193"/>
                  </a:lnTo>
                  <a:lnTo>
                    <a:pt x="324862" y="84113"/>
                  </a:lnTo>
                  <a:lnTo>
                    <a:pt x="323593" y="85622"/>
                  </a:lnTo>
                  <a:lnTo>
                    <a:pt x="320164" y="87816"/>
                  </a:lnTo>
                  <a:lnTo>
                    <a:pt x="317764" y="88365"/>
                  </a:lnTo>
                  <a:lnTo>
                    <a:pt x="335526" y="88365"/>
                  </a:lnTo>
                  <a:lnTo>
                    <a:pt x="335800" y="88056"/>
                  </a:lnTo>
                  <a:lnTo>
                    <a:pt x="337343" y="85279"/>
                  </a:lnTo>
                  <a:lnTo>
                    <a:pt x="338235" y="82193"/>
                  </a:lnTo>
                  <a:close/>
                </a:path>
                <a:path w="339725" h="99060">
                  <a:moveTo>
                    <a:pt x="301304" y="65322"/>
                  </a:moveTo>
                  <a:lnTo>
                    <a:pt x="298013" y="65322"/>
                  </a:lnTo>
                  <a:lnTo>
                    <a:pt x="298013" y="73243"/>
                  </a:lnTo>
                  <a:lnTo>
                    <a:pt x="301304" y="73243"/>
                  </a:lnTo>
                  <a:lnTo>
                    <a:pt x="301304" y="65322"/>
                  </a:lnTo>
                  <a:close/>
                </a:path>
                <a:path w="339725" h="99060">
                  <a:moveTo>
                    <a:pt x="335276" y="52052"/>
                  </a:moveTo>
                  <a:lnTo>
                    <a:pt x="318347" y="52052"/>
                  </a:lnTo>
                  <a:lnTo>
                    <a:pt x="321296" y="53218"/>
                  </a:lnTo>
                  <a:lnTo>
                    <a:pt x="323627" y="55549"/>
                  </a:lnTo>
                  <a:lnTo>
                    <a:pt x="326028" y="57812"/>
                  </a:lnTo>
                  <a:lnTo>
                    <a:pt x="327262" y="61070"/>
                  </a:lnTo>
                  <a:lnTo>
                    <a:pt x="327331" y="65322"/>
                  </a:lnTo>
                  <a:lnTo>
                    <a:pt x="301304" y="65322"/>
                  </a:lnTo>
                  <a:lnTo>
                    <a:pt x="301304" y="73243"/>
                  </a:lnTo>
                  <a:lnTo>
                    <a:pt x="339469" y="73243"/>
                  </a:lnTo>
                  <a:lnTo>
                    <a:pt x="339606" y="72283"/>
                  </a:lnTo>
                  <a:lnTo>
                    <a:pt x="339675" y="63505"/>
                  </a:lnTo>
                  <a:lnTo>
                    <a:pt x="338681" y="59013"/>
                  </a:lnTo>
                  <a:lnTo>
                    <a:pt x="336692" y="55035"/>
                  </a:lnTo>
                  <a:lnTo>
                    <a:pt x="335276" y="52052"/>
                  </a:lnTo>
                  <a:close/>
                </a:path>
              </a:pathLst>
            </a:custGeom>
            <a:solidFill>
              <a:srgbClr val="7032B1"/>
            </a:solidFill>
          </p:spPr>
          <p:txBody>
            <a:bodyPr wrap="square" lIns="0" tIns="0" rIns="0" bIns="0" rtlCol="0"/>
            <a:lstStyle/>
            <a:p>
              <a:endParaRPr/>
            </a:p>
          </p:txBody>
        </p:sp>
      </p:grpSp>
      <p:pic>
        <p:nvPicPr>
          <p:cNvPr id="13" name="object 13"/>
          <p:cNvPicPr/>
          <p:nvPr/>
        </p:nvPicPr>
        <p:blipFill>
          <a:blip r:embed="rId6" cstate="print"/>
          <a:stretch>
            <a:fillRect/>
          </a:stretch>
        </p:blipFill>
        <p:spPr>
          <a:xfrm>
            <a:off x="1986285" y="2374900"/>
            <a:ext cx="815340" cy="138874"/>
          </a:xfrm>
          <a:prstGeom prst="rect">
            <a:avLst/>
          </a:prstGeom>
        </p:spPr>
      </p:pic>
      <p:grpSp>
        <p:nvGrpSpPr>
          <p:cNvPr id="14" name="object 14"/>
          <p:cNvGrpSpPr/>
          <p:nvPr/>
        </p:nvGrpSpPr>
        <p:grpSpPr>
          <a:xfrm>
            <a:off x="2903214" y="2374900"/>
            <a:ext cx="662940" cy="139065"/>
            <a:chOff x="2903214" y="2374900"/>
            <a:chExt cx="662940" cy="139065"/>
          </a:xfrm>
        </p:grpSpPr>
        <p:sp>
          <p:nvSpPr>
            <p:cNvPr id="15" name="object 15"/>
            <p:cNvSpPr/>
            <p:nvPr/>
          </p:nvSpPr>
          <p:spPr>
            <a:xfrm>
              <a:off x="2903214" y="2374900"/>
              <a:ext cx="662940" cy="139065"/>
            </a:xfrm>
            <a:custGeom>
              <a:avLst/>
              <a:gdLst/>
              <a:ahLst/>
              <a:cxnLst/>
              <a:rect l="l" t="t" r="r" b="b"/>
              <a:pathLst>
                <a:path w="662939" h="139064">
                  <a:moveTo>
                    <a:pt x="617219" y="0"/>
                  </a:moveTo>
                  <a:lnTo>
                    <a:pt x="45719" y="0"/>
                  </a:lnTo>
                  <a:lnTo>
                    <a:pt x="27923" y="3592"/>
                  </a:lnTo>
                  <a:lnTo>
                    <a:pt x="13391" y="13391"/>
                  </a:lnTo>
                  <a:lnTo>
                    <a:pt x="3592" y="27923"/>
                  </a:lnTo>
                  <a:lnTo>
                    <a:pt x="0" y="45720"/>
                  </a:lnTo>
                  <a:lnTo>
                    <a:pt x="0" y="93154"/>
                  </a:lnTo>
                  <a:lnTo>
                    <a:pt x="3592" y="110950"/>
                  </a:lnTo>
                  <a:lnTo>
                    <a:pt x="13391" y="125483"/>
                  </a:lnTo>
                  <a:lnTo>
                    <a:pt x="27923" y="135281"/>
                  </a:lnTo>
                  <a:lnTo>
                    <a:pt x="45719" y="138874"/>
                  </a:lnTo>
                  <a:lnTo>
                    <a:pt x="617219" y="138874"/>
                  </a:lnTo>
                  <a:lnTo>
                    <a:pt x="635016" y="135281"/>
                  </a:lnTo>
                  <a:lnTo>
                    <a:pt x="649548" y="125483"/>
                  </a:lnTo>
                  <a:lnTo>
                    <a:pt x="659347" y="110950"/>
                  </a:lnTo>
                  <a:lnTo>
                    <a:pt x="662939" y="93154"/>
                  </a:lnTo>
                  <a:lnTo>
                    <a:pt x="662939" y="45720"/>
                  </a:lnTo>
                  <a:lnTo>
                    <a:pt x="659347" y="27923"/>
                  </a:lnTo>
                  <a:lnTo>
                    <a:pt x="649548" y="13391"/>
                  </a:lnTo>
                  <a:lnTo>
                    <a:pt x="635016" y="3592"/>
                  </a:lnTo>
                  <a:lnTo>
                    <a:pt x="617219" y="0"/>
                  </a:lnTo>
                  <a:close/>
                </a:path>
              </a:pathLst>
            </a:custGeom>
            <a:solidFill>
              <a:srgbClr val="F4EBFC"/>
            </a:solidFill>
          </p:spPr>
          <p:txBody>
            <a:bodyPr wrap="square" lIns="0" tIns="0" rIns="0" bIns="0" rtlCol="0"/>
            <a:lstStyle/>
            <a:p>
              <a:endParaRPr/>
            </a:p>
          </p:txBody>
        </p:sp>
        <p:sp>
          <p:nvSpPr>
            <p:cNvPr id="16" name="object 16"/>
            <p:cNvSpPr/>
            <p:nvPr/>
          </p:nvSpPr>
          <p:spPr>
            <a:xfrm>
              <a:off x="3013795" y="2403021"/>
              <a:ext cx="433705" cy="80645"/>
            </a:xfrm>
            <a:custGeom>
              <a:avLst/>
              <a:gdLst/>
              <a:ahLst/>
              <a:cxnLst/>
              <a:rect l="l" t="t" r="r" b="b"/>
              <a:pathLst>
                <a:path w="433704" h="80644">
                  <a:moveTo>
                    <a:pt x="14710" y="7406"/>
                  </a:moveTo>
                  <a:lnTo>
                    <a:pt x="0" y="7406"/>
                  </a:lnTo>
                  <a:lnTo>
                    <a:pt x="0" y="79415"/>
                  </a:lnTo>
                  <a:lnTo>
                    <a:pt x="12344" y="79415"/>
                  </a:lnTo>
                  <a:lnTo>
                    <a:pt x="12344" y="29112"/>
                  </a:lnTo>
                  <a:lnTo>
                    <a:pt x="24919" y="29112"/>
                  </a:lnTo>
                  <a:lnTo>
                    <a:pt x="14710" y="7406"/>
                  </a:lnTo>
                  <a:close/>
                </a:path>
                <a:path w="433704" h="80644">
                  <a:moveTo>
                    <a:pt x="73140" y="28906"/>
                  </a:moveTo>
                  <a:lnTo>
                    <a:pt x="60796" y="28906"/>
                  </a:lnTo>
                  <a:lnTo>
                    <a:pt x="60796" y="79415"/>
                  </a:lnTo>
                  <a:lnTo>
                    <a:pt x="73140" y="79415"/>
                  </a:lnTo>
                  <a:lnTo>
                    <a:pt x="73140" y="28906"/>
                  </a:lnTo>
                  <a:close/>
                </a:path>
                <a:path w="433704" h="80644">
                  <a:moveTo>
                    <a:pt x="24919" y="29112"/>
                  </a:moveTo>
                  <a:lnTo>
                    <a:pt x="12344" y="29112"/>
                  </a:lnTo>
                  <a:lnTo>
                    <a:pt x="31683" y="69951"/>
                  </a:lnTo>
                  <a:lnTo>
                    <a:pt x="41456" y="69951"/>
                  </a:lnTo>
                  <a:lnTo>
                    <a:pt x="48872" y="54212"/>
                  </a:lnTo>
                  <a:lnTo>
                    <a:pt x="36724" y="54212"/>
                  </a:lnTo>
                  <a:lnTo>
                    <a:pt x="24919" y="29112"/>
                  </a:lnTo>
                  <a:close/>
                </a:path>
                <a:path w="433704" h="80644">
                  <a:moveTo>
                    <a:pt x="73140" y="7406"/>
                  </a:moveTo>
                  <a:lnTo>
                    <a:pt x="58430" y="7406"/>
                  </a:lnTo>
                  <a:lnTo>
                    <a:pt x="36724" y="54212"/>
                  </a:lnTo>
                  <a:lnTo>
                    <a:pt x="48872" y="54212"/>
                  </a:lnTo>
                  <a:lnTo>
                    <a:pt x="60796" y="28906"/>
                  </a:lnTo>
                  <a:lnTo>
                    <a:pt x="73140" y="28906"/>
                  </a:lnTo>
                  <a:lnTo>
                    <a:pt x="73140" y="7406"/>
                  </a:lnTo>
                  <a:close/>
                </a:path>
                <a:path w="433704" h="80644">
                  <a:moveTo>
                    <a:pt x="117237" y="24071"/>
                  </a:moveTo>
                  <a:lnTo>
                    <a:pt x="106813" y="24071"/>
                  </a:lnTo>
                  <a:lnTo>
                    <a:pt x="102287" y="25271"/>
                  </a:lnTo>
                  <a:lnTo>
                    <a:pt x="86239" y="47045"/>
                  </a:lnTo>
                  <a:lnTo>
                    <a:pt x="86239" y="58224"/>
                  </a:lnTo>
                  <a:lnTo>
                    <a:pt x="106779" y="80650"/>
                  </a:lnTo>
                  <a:lnTo>
                    <a:pt x="115900" y="80650"/>
                  </a:lnTo>
                  <a:lnTo>
                    <a:pt x="119500" y="79929"/>
                  </a:lnTo>
                  <a:lnTo>
                    <a:pt x="125878" y="77049"/>
                  </a:lnTo>
                  <a:lnTo>
                    <a:pt x="128553" y="75095"/>
                  </a:lnTo>
                  <a:lnTo>
                    <a:pt x="130679" y="72626"/>
                  </a:lnTo>
                  <a:lnTo>
                    <a:pt x="132599" y="70465"/>
                  </a:lnTo>
                  <a:lnTo>
                    <a:pt x="109076" y="70465"/>
                  </a:lnTo>
                  <a:lnTo>
                    <a:pt x="106744" y="69814"/>
                  </a:lnTo>
                  <a:lnTo>
                    <a:pt x="98378" y="57401"/>
                  </a:lnTo>
                  <a:lnTo>
                    <a:pt x="98378" y="55344"/>
                  </a:lnTo>
                  <a:lnTo>
                    <a:pt x="95086" y="55344"/>
                  </a:lnTo>
                  <a:lnTo>
                    <a:pt x="95086" y="47423"/>
                  </a:lnTo>
                  <a:lnTo>
                    <a:pt x="98378" y="47423"/>
                  </a:lnTo>
                  <a:lnTo>
                    <a:pt x="98397" y="47045"/>
                  </a:lnTo>
                  <a:lnTo>
                    <a:pt x="109385" y="34152"/>
                  </a:lnTo>
                  <a:lnTo>
                    <a:pt x="132349" y="34152"/>
                  </a:lnTo>
                  <a:lnTo>
                    <a:pt x="131845" y="33089"/>
                  </a:lnTo>
                  <a:lnTo>
                    <a:pt x="129033" y="29900"/>
                  </a:lnTo>
                  <a:lnTo>
                    <a:pt x="125329" y="27569"/>
                  </a:lnTo>
                  <a:lnTo>
                    <a:pt x="121695" y="25237"/>
                  </a:lnTo>
                  <a:lnTo>
                    <a:pt x="117237" y="24071"/>
                  </a:lnTo>
                  <a:close/>
                </a:path>
                <a:path w="433704" h="80644">
                  <a:moveTo>
                    <a:pt x="135308" y="64293"/>
                  </a:moveTo>
                  <a:lnTo>
                    <a:pt x="122758" y="64293"/>
                  </a:lnTo>
                  <a:lnTo>
                    <a:pt x="121935" y="66213"/>
                  </a:lnTo>
                  <a:lnTo>
                    <a:pt x="120666" y="67722"/>
                  </a:lnTo>
                  <a:lnTo>
                    <a:pt x="117237" y="69917"/>
                  </a:lnTo>
                  <a:lnTo>
                    <a:pt x="114837" y="70465"/>
                  </a:lnTo>
                  <a:lnTo>
                    <a:pt x="132599" y="70465"/>
                  </a:lnTo>
                  <a:lnTo>
                    <a:pt x="132873" y="70157"/>
                  </a:lnTo>
                  <a:lnTo>
                    <a:pt x="134416" y="67379"/>
                  </a:lnTo>
                  <a:lnTo>
                    <a:pt x="135308" y="64293"/>
                  </a:lnTo>
                  <a:close/>
                </a:path>
                <a:path w="433704" h="80644">
                  <a:moveTo>
                    <a:pt x="98378" y="47423"/>
                  </a:moveTo>
                  <a:lnTo>
                    <a:pt x="95086" y="47423"/>
                  </a:lnTo>
                  <a:lnTo>
                    <a:pt x="95086" y="55344"/>
                  </a:lnTo>
                  <a:lnTo>
                    <a:pt x="98378" y="55344"/>
                  </a:lnTo>
                  <a:lnTo>
                    <a:pt x="98378" y="47423"/>
                  </a:lnTo>
                  <a:close/>
                </a:path>
                <a:path w="433704" h="80644">
                  <a:moveTo>
                    <a:pt x="132349" y="34152"/>
                  </a:moveTo>
                  <a:lnTo>
                    <a:pt x="115420" y="34152"/>
                  </a:lnTo>
                  <a:lnTo>
                    <a:pt x="118369" y="35318"/>
                  </a:lnTo>
                  <a:lnTo>
                    <a:pt x="120700" y="37650"/>
                  </a:lnTo>
                  <a:lnTo>
                    <a:pt x="123101" y="39913"/>
                  </a:lnTo>
                  <a:lnTo>
                    <a:pt x="124335" y="43171"/>
                  </a:lnTo>
                  <a:lnTo>
                    <a:pt x="124404" y="47423"/>
                  </a:lnTo>
                  <a:lnTo>
                    <a:pt x="98378" y="47423"/>
                  </a:lnTo>
                  <a:lnTo>
                    <a:pt x="98378" y="55344"/>
                  </a:lnTo>
                  <a:lnTo>
                    <a:pt x="136542" y="55344"/>
                  </a:lnTo>
                  <a:lnTo>
                    <a:pt x="136679" y="54383"/>
                  </a:lnTo>
                  <a:lnTo>
                    <a:pt x="136748" y="45605"/>
                  </a:lnTo>
                  <a:lnTo>
                    <a:pt x="135754" y="41113"/>
                  </a:lnTo>
                  <a:lnTo>
                    <a:pt x="133765" y="37136"/>
                  </a:lnTo>
                  <a:lnTo>
                    <a:pt x="132349" y="34152"/>
                  </a:lnTo>
                  <a:close/>
                </a:path>
                <a:path w="433704" h="80644">
                  <a:moveTo>
                    <a:pt x="118026" y="0"/>
                  </a:moveTo>
                  <a:lnTo>
                    <a:pt x="98686" y="13990"/>
                  </a:lnTo>
                  <a:lnTo>
                    <a:pt x="103315" y="20882"/>
                  </a:lnTo>
                  <a:lnTo>
                    <a:pt x="123889" y="8435"/>
                  </a:lnTo>
                  <a:lnTo>
                    <a:pt x="118026" y="0"/>
                  </a:lnTo>
                  <a:close/>
                </a:path>
                <a:path w="433704" h="80644">
                  <a:moveTo>
                    <a:pt x="166074" y="35593"/>
                  </a:moveTo>
                  <a:lnTo>
                    <a:pt x="153729" y="35593"/>
                  </a:lnTo>
                  <a:lnTo>
                    <a:pt x="153750" y="66454"/>
                  </a:lnTo>
                  <a:lnTo>
                    <a:pt x="167411" y="79415"/>
                  </a:lnTo>
                  <a:lnTo>
                    <a:pt x="180578" y="79415"/>
                  </a:lnTo>
                  <a:lnTo>
                    <a:pt x="180578" y="68922"/>
                  </a:lnTo>
                  <a:lnTo>
                    <a:pt x="170737" y="68922"/>
                  </a:lnTo>
                  <a:lnTo>
                    <a:pt x="168817" y="68442"/>
                  </a:lnTo>
                  <a:lnTo>
                    <a:pt x="167720" y="67482"/>
                  </a:lnTo>
                  <a:lnTo>
                    <a:pt x="166622" y="66454"/>
                  </a:lnTo>
                  <a:lnTo>
                    <a:pt x="166074" y="64636"/>
                  </a:lnTo>
                  <a:lnTo>
                    <a:pt x="166074" y="35593"/>
                  </a:lnTo>
                  <a:close/>
                </a:path>
                <a:path w="433704" h="80644">
                  <a:moveTo>
                    <a:pt x="180373" y="25306"/>
                  </a:moveTo>
                  <a:lnTo>
                    <a:pt x="144368" y="25306"/>
                  </a:lnTo>
                  <a:lnTo>
                    <a:pt x="144368" y="35593"/>
                  </a:lnTo>
                  <a:lnTo>
                    <a:pt x="180373" y="35593"/>
                  </a:lnTo>
                  <a:lnTo>
                    <a:pt x="180373" y="25306"/>
                  </a:lnTo>
                  <a:close/>
                </a:path>
                <a:path w="433704" h="80644">
                  <a:moveTo>
                    <a:pt x="166074" y="10698"/>
                  </a:moveTo>
                  <a:lnTo>
                    <a:pt x="155169" y="10698"/>
                  </a:lnTo>
                  <a:lnTo>
                    <a:pt x="153729" y="25306"/>
                  </a:lnTo>
                  <a:lnTo>
                    <a:pt x="166074" y="25306"/>
                  </a:lnTo>
                  <a:lnTo>
                    <a:pt x="166074" y="10698"/>
                  </a:lnTo>
                  <a:close/>
                </a:path>
                <a:path w="433704" h="80644">
                  <a:moveTo>
                    <a:pt x="205214" y="5349"/>
                  </a:moveTo>
                  <a:lnTo>
                    <a:pt x="192869" y="5349"/>
                  </a:lnTo>
                  <a:lnTo>
                    <a:pt x="192869" y="79415"/>
                  </a:lnTo>
                  <a:lnTo>
                    <a:pt x="205214" y="79415"/>
                  </a:lnTo>
                  <a:lnTo>
                    <a:pt x="205214" y="45708"/>
                  </a:lnTo>
                  <a:lnTo>
                    <a:pt x="205797" y="43171"/>
                  </a:lnTo>
                  <a:lnTo>
                    <a:pt x="208128" y="38919"/>
                  </a:lnTo>
                  <a:lnTo>
                    <a:pt x="209671" y="37307"/>
                  </a:lnTo>
                  <a:lnTo>
                    <a:pt x="213580" y="35044"/>
                  </a:lnTo>
                  <a:lnTo>
                    <a:pt x="215741" y="34461"/>
                  </a:lnTo>
                  <a:lnTo>
                    <a:pt x="239813" y="34461"/>
                  </a:lnTo>
                  <a:lnTo>
                    <a:pt x="239302" y="33329"/>
                  </a:lnTo>
                  <a:lnTo>
                    <a:pt x="205214" y="33329"/>
                  </a:lnTo>
                  <a:lnTo>
                    <a:pt x="205214" y="5349"/>
                  </a:lnTo>
                  <a:close/>
                </a:path>
                <a:path w="433704" h="80644">
                  <a:moveTo>
                    <a:pt x="239813" y="34461"/>
                  </a:moveTo>
                  <a:lnTo>
                    <a:pt x="221707" y="34461"/>
                  </a:lnTo>
                  <a:lnTo>
                    <a:pt x="224519" y="35558"/>
                  </a:lnTo>
                  <a:lnTo>
                    <a:pt x="226508" y="37753"/>
                  </a:lnTo>
                  <a:lnTo>
                    <a:pt x="228565" y="39947"/>
                  </a:lnTo>
                  <a:lnTo>
                    <a:pt x="229594" y="43102"/>
                  </a:lnTo>
                  <a:lnTo>
                    <a:pt x="229594" y="79415"/>
                  </a:lnTo>
                  <a:lnTo>
                    <a:pt x="241835" y="79415"/>
                  </a:lnTo>
                  <a:lnTo>
                    <a:pt x="241835" y="41216"/>
                  </a:lnTo>
                  <a:lnTo>
                    <a:pt x="241081" y="37170"/>
                  </a:lnTo>
                  <a:lnTo>
                    <a:pt x="239813" y="34461"/>
                  </a:lnTo>
                  <a:close/>
                </a:path>
                <a:path w="433704" h="80644">
                  <a:moveTo>
                    <a:pt x="226371" y="24071"/>
                  </a:moveTo>
                  <a:lnTo>
                    <a:pt x="218347" y="24071"/>
                  </a:lnTo>
                  <a:lnTo>
                    <a:pt x="215055" y="24928"/>
                  </a:lnTo>
                  <a:lnTo>
                    <a:pt x="209226" y="28289"/>
                  </a:lnTo>
                  <a:lnTo>
                    <a:pt x="206928" y="30518"/>
                  </a:lnTo>
                  <a:lnTo>
                    <a:pt x="205214" y="33329"/>
                  </a:lnTo>
                  <a:lnTo>
                    <a:pt x="239302" y="33329"/>
                  </a:lnTo>
                  <a:lnTo>
                    <a:pt x="238132" y="30655"/>
                  </a:lnTo>
                  <a:lnTo>
                    <a:pt x="235938" y="28186"/>
                  </a:lnTo>
                  <a:lnTo>
                    <a:pt x="230040" y="24894"/>
                  </a:lnTo>
                  <a:lnTo>
                    <a:pt x="226371" y="24071"/>
                  </a:lnTo>
                  <a:close/>
                </a:path>
                <a:path w="433704" h="80644">
                  <a:moveTo>
                    <a:pt x="285577" y="24071"/>
                  </a:moveTo>
                  <a:lnTo>
                    <a:pt x="275358" y="24071"/>
                  </a:lnTo>
                  <a:lnTo>
                    <a:pt x="270832" y="25271"/>
                  </a:lnTo>
                  <a:lnTo>
                    <a:pt x="262945" y="30003"/>
                  </a:lnTo>
                  <a:lnTo>
                    <a:pt x="259894" y="33295"/>
                  </a:lnTo>
                  <a:lnTo>
                    <a:pt x="255504" y="41799"/>
                  </a:lnTo>
                  <a:lnTo>
                    <a:pt x="254407" y="46737"/>
                  </a:lnTo>
                  <a:lnTo>
                    <a:pt x="254407" y="57915"/>
                  </a:lnTo>
                  <a:lnTo>
                    <a:pt x="275255" y="80650"/>
                  </a:lnTo>
                  <a:lnTo>
                    <a:pt x="285474" y="80650"/>
                  </a:lnTo>
                  <a:lnTo>
                    <a:pt x="301578" y="70054"/>
                  </a:lnTo>
                  <a:lnTo>
                    <a:pt x="277724" y="70054"/>
                  </a:lnTo>
                  <a:lnTo>
                    <a:pt x="275427" y="69402"/>
                  </a:lnTo>
                  <a:lnTo>
                    <a:pt x="266957" y="56201"/>
                  </a:lnTo>
                  <a:lnTo>
                    <a:pt x="266957" y="48451"/>
                  </a:lnTo>
                  <a:lnTo>
                    <a:pt x="267540" y="45194"/>
                  </a:lnTo>
                  <a:lnTo>
                    <a:pt x="268706" y="42588"/>
                  </a:lnTo>
                  <a:lnTo>
                    <a:pt x="269872" y="39913"/>
                  </a:lnTo>
                  <a:lnTo>
                    <a:pt x="271449" y="37924"/>
                  </a:lnTo>
                  <a:lnTo>
                    <a:pt x="273438" y="36621"/>
                  </a:lnTo>
                  <a:lnTo>
                    <a:pt x="275496" y="35318"/>
                  </a:lnTo>
                  <a:lnTo>
                    <a:pt x="277827" y="34667"/>
                  </a:lnTo>
                  <a:lnTo>
                    <a:pt x="301681" y="34667"/>
                  </a:lnTo>
                  <a:lnTo>
                    <a:pt x="300973" y="33295"/>
                  </a:lnTo>
                  <a:lnTo>
                    <a:pt x="297921" y="30003"/>
                  </a:lnTo>
                  <a:lnTo>
                    <a:pt x="294012" y="27672"/>
                  </a:lnTo>
                  <a:lnTo>
                    <a:pt x="290103" y="25271"/>
                  </a:lnTo>
                  <a:lnTo>
                    <a:pt x="285577" y="24071"/>
                  </a:lnTo>
                  <a:close/>
                </a:path>
                <a:path w="433704" h="80644">
                  <a:moveTo>
                    <a:pt x="301681" y="34667"/>
                  </a:moveTo>
                  <a:lnTo>
                    <a:pt x="283108" y="34667"/>
                  </a:lnTo>
                  <a:lnTo>
                    <a:pt x="285440" y="35318"/>
                  </a:lnTo>
                  <a:lnTo>
                    <a:pt x="287428" y="36621"/>
                  </a:lnTo>
                  <a:lnTo>
                    <a:pt x="289486" y="37924"/>
                  </a:lnTo>
                  <a:lnTo>
                    <a:pt x="291063" y="39913"/>
                  </a:lnTo>
                  <a:lnTo>
                    <a:pt x="292160" y="42588"/>
                  </a:lnTo>
                  <a:lnTo>
                    <a:pt x="293258" y="45194"/>
                  </a:lnTo>
                  <a:lnTo>
                    <a:pt x="293806" y="48451"/>
                  </a:lnTo>
                  <a:lnTo>
                    <a:pt x="293806" y="56201"/>
                  </a:lnTo>
                  <a:lnTo>
                    <a:pt x="293223" y="59458"/>
                  </a:lnTo>
                  <a:lnTo>
                    <a:pt x="292058" y="62133"/>
                  </a:lnTo>
                  <a:lnTo>
                    <a:pt x="290960" y="64739"/>
                  </a:lnTo>
                  <a:lnTo>
                    <a:pt x="289383" y="66728"/>
                  </a:lnTo>
                  <a:lnTo>
                    <a:pt x="285337" y="69402"/>
                  </a:lnTo>
                  <a:lnTo>
                    <a:pt x="283005" y="70054"/>
                  </a:lnTo>
                  <a:lnTo>
                    <a:pt x="301578" y="70054"/>
                  </a:lnTo>
                  <a:lnTo>
                    <a:pt x="305328" y="62853"/>
                  </a:lnTo>
                  <a:lnTo>
                    <a:pt x="306459" y="57915"/>
                  </a:lnTo>
                  <a:lnTo>
                    <a:pt x="306459" y="46737"/>
                  </a:lnTo>
                  <a:lnTo>
                    <a:pt x="305362" y="41799"/>
                  </a:lnTo>
                  <a:lnTo>
                    <a:pt x="301681" y="34667"/>
                  </a:lnTo>
                  <a:close/>
                </a:path>
                <a:path w="433704" h="80644">
                  <a:moveTo>
                    <a:pt x="345586" y="24071"/>
                  </a:moveTo>
                  <a:lnTo>
                    <a:pt x="337013" y="24071"/>
                  </a:lnTo>
                  <a:lnTo>
                    <a:pt x="332693" y="25306"/>
                  </a:lnTo>
                  <a:lnTo>
                    <a:pt x="325217" y="30175"/>
                  </a:lnTo>
                  <a:lnTo>
                    <a:pt x="322337" y="33535"/>
                  </a:lnTo>
                  <a:lnTo>
                    <a:pt x="318222" y="42176"/>
                  </a:lnTo>
                  <a:lnTo>
                    <a:pt x="317193" y="47114"/>
                  </a:lnTo>
                  <a:lnTo>
                    <a:pt x="317193" y="58087"/>
                  </a:lnTo>
                  <a:lnTo>
                    <a:pt x="336293" y="80650"/>
                  </a:lnTo>
                  <a:lnTo>
                    <a:pt x="344043" y="80650"/>
                  </a:lnTo>
                  <a:lnTo>
                    <a:pt x="358444" y="71803"/>
                  </a:lnTo>
                  <a:lnTo>
                    <a:pt x="370686" y="71803"/>
                  </a:lnTo>
                  <a:lnTo>
                    <a:pt x="370686" y="69951"/>
                  </a:lnTo>
                  <a:lnTo>
                    <a:pt x="341334" y="69951"/>
                  </a:lnTo>
                  <a:lnTo>
                    <a:pt x="338830" y="69231"/>
                  </a:lnTo>
                  <a:lnTo>
                    <a:pt x="329744" y="48691"/>
                  </a:lnTo>
                  <a:lnTo>
                    <a:pt x="330361" y="45605"/>
                  </a:lnTo>
                  <a:lnTo>
                    <a:pt x="332830" y="40393"/>
                  </a:lnTo>
                  <a:lnTo>
                    <a:pt x="334544" y="38370"/>
                  </a:lnTo>
                  <a:lnTo>
                    <a:pt x="338933" y="35490"/>
                  </a:lnTo>
                  <a:lnTo>
                    <a:pt x="341402" y="34770"/>
                  </a:lnTo>
                  <a:lnTo>
                    <a:pt x="370686" y="34770"/>
                  </a:lnTo>
                  <a:lnTo>
                    <a:pt x="370686" y="32301"/>
                  </a:lnTo>
                  <a:lnTo>
                    <a:pt x="358341" y="32301"/>
                  </a:lnTo>
                  <a:lnTo>
                    <a:pt x="356696" y="29626"/>
                  </a:lnTo>
                  <a:lnTo>
                    <a:pt x="354467" y="27603"/>
                  </a:lnTo>
                  <a:lnTo>
                    <a:pt x="351655" y="26231"/>
                  </a:lnTo>
                  <a:lnTo>
                    <a:pt x="348843" y="24791"/>
                  </a:lnTo>
                  <a:lnTo>
                    <a:pt x="345586" y="24071"/>
                  </a:lnTo>
                  <a:close/>
                </a:path>
                <a:path w="433704" h="80644">
                  <a:moveTo>
                    <a:pt x="370686" y="71803"/>
                  </a:moveTo>
                  <a:lnTo>
                    <a:pt x="358444" y="71803"/>
                  </a:lnTo>
                  <a:lnTo>
                    <a:pt x="359679" y="79415"/>
                  </a:lnTo>
                  <a:lnTo>
                    <a:pt x="370686" y="79415"/>
                  </a:lnTo>
                  <a:lnTo>
                    <a:pt x="370686" y="71803"/>
                  </a:lnTo>
                  <a:close/>
                </a:path>
                <a:path w="433704" h="80644">
                  <a:moveTo>
                    <a:pt x="370686" y="34770"/>
                  </a:moveTo>
                  <a:lnTo>
                    <a:pt x="347026" y="34770"/>
                  </a:lnTo>
                  <a:lnTo>
                    <a:pt x="349563" y="35490"/>
                  </a:lnTo>
                  <a:lnTo>
                    <a:pt x="353952" y="38370"/>
                  </a:lnTo>
                  <a:lnTo>
                    <a:pt x="355633" y="40427"/>
                  </a:lnTo>
                  <a:lnTo>
                    <a:pt x="356798" y="43102"/>
                  </a:lnTo>
                  <a:lnTo>
                    <a:pt x="357964" y="45708"/>
                  </a:lnTo>
                  <a:lnTo>
                    <a:pt x="358528" y="48691"/>
                  </a:lnTo>
                  <a:lnTo>
                    <a:pt x="358547" y="55926"/>
                  </a:lnTo>
                  <a:lnTo>
                    <a:pt x="357964" y="59047"/>
                  </a:lnTo>
                  <a:lnTo>
                    <a:pt x="356798" y="61722"/>
                  </a:lnTo>
                  <a:lnTo>
                    <a:pt x="355633" y="64328"/>
                  </a:lnTo>
                  <a:lnTo>
                    <a:pt x="353952" y="66351"/>
                  </a:lnTo>
                  <a:lnTo>
                    <a:pt x="351758" y="67791"/>
                  </a:lnTo>
                  <a:lnTo>
                    <a:pt x="349632" y="69231"/>
                  </a:lnTo>
                  <a:lnTo>
                    <a:pt x="347094" y="69951"/>
                  </a:lnTo>
                  <a:lnTo>
                    <a:pt x="370686" y="69951"/>
                  </a:lnTo>
                  <a:lnTo>
                    <a:pt x="370686" y="34770"/>
                  </a:lnTo>
                  <a:close/>
                </a:path>
                <a:path w="433704" h="80644">
                  <a:moveTo>
                    <a:pt x="370686" y="5349"/>
                  </a:moveTo>
                  <a:lnTo>
                    <a:pt x="358341" y="5349"/>
                  </a:lnTo>
                  <a:lnTo>
                    <a:pt x="358341" y="32301"/>
                  </a:lnTo>
                  <a:lnTo>
                    <a:pt x="370686" y="32301"/>
                  </a:lnTo>
                  <a:lnTo>
                    <a:pt x="370686" y="5349"/>
                  </a:lnTo>
                  <a:close/>
                </a:path>
                <a:path w="433704" h="80644">
                  <a:moveTo>
                    <a:pt x="414193" y="24071"/>
                  </a:moveTo>
                  <a:lnTo>
                    <a:pt x="403769" y="24071"/>
                  </a:lnTo>
                  <a:lnTo>
                    <a:pt x="399243" y="25271"/>
                  </a:lnTo>
                  <a:lnTo>
                    <a:pt x="383195" y="47045"/>
                  </a:lnTo>
                  <a:lnTo>
                    <a:pt x="383195" y="58224"/>
                  </a:lnTo>
                  <a:lnTo>
                    <a:pt x="403735" y="80650"/>
                  </a:lnTo>
                  <a:lnTo>
                    <a:pt x="412856" y="80650"/>
                  </a:lnTo>
                  <a:lnTo>
                    <a:pt x="416457" y="79929"/>
                  </a:lnTo>
                  <a:lnTo>
                    <a:pt x="422835" y="77049"/>
                  </a:lnTo>
                  <a:lnTo>
                    <a:pt x="425509" y="75095"/>
                  </a:lnTo>
                  <a:lnTo>
                    <a:pt x="427635" y="72626"/>
                  </a:lnTo>
                  <a:lnTo>
                    <a:pt x="429555" y="70465"/>
                  </a:lnTo>
                  <a:lnTo>
                    <a:pt x="406032" y="70465"/>
                  </a:lnTo>
                  <a:lnTo>
                    <a:pt x="403701" y="69814"/>
                  </a:lnTo>
                  <a:lnTo>
                    <a:pt x="395334" y="57401"/>
                  </a:lnTo>
                  <a:lnTo>
                    <a:pt x="395334" y="55344"/>
                  </a:lnTo>
                  <a:lnTo>
                    <a:pt x="392042" y="55344"/>
                  </a:lnTo>
                  <a:lnTo>
                    <a:pt x="392042" y="47423"/>
                  </a:lnTo>
                  <a:lnTo>
                    <a:pt x="395334" y="47423"/>
                  </a:lnTo>
                  <a:lnTo>
                    <a:pt x="395353" y="47045"/>
                  </a:lnTo>
                  <a:lnTo>
                    <a:pt x="406341" y="34152"/>
                  </a:lnTo>
                  <a:lnTo>
                    <a:pt x="429305" y="34152"/>
                  </a:lnTo>
                  <a:lnTo>
                    <a:pt x="428801" y="33089"/>
                  </a:lnTo>
                  <a:lnTo>
                    <a:pt x="425989" y="29900"/>
                  </a:lnTo>
                  <a:lnTo>
                    <a:pt x="422286" y="27569"/>
                  </a:lnTo>
                  <a:lnTo>
                    <a:pt x="418651" y="25237"/>
                  </a:lnTo>
                  <a:lnTo>
                    <a:pt x="414193" y="24071"/>
                  </a:lnTo>
                  <a:close/>
                </a:path>
                <a:path w="433704" h="80644">
                  <a:moveTo>
                    <a:pt x="432264" y="64293"/>
                  </a:moveTo>
                  <a:lnTo>
                    <a:pt x="419714" y="64293"/>
                  </a:lnTo>
                  <a:lnTo>
                    <a:pt x="418891" y="66213"/>
                  </a:lnTo>
                  <a:lnTo>
                    <a:pt x="417622" y="67722"/>
                  </a:lnTo>
                  <a:lnTo>
                    <a:pt x="414193" y="69917"/>
                  </a:lnTo>
                  <a:lnTo>
                    <a:pt x="411793" y="70465"/>
                  </a:lnTo>
                  <a:lnTo>
                    <a:pt x="429555" y="70465"/>
                  </a:lnTo>
                  <a:lnTo>
                    <a:pt x="429830" y="70157"/>
                  </a:lnTo>
                  <a:lnTo>
                    <a:pt x="431373" y="67379"/>
                  </a:lnTo>
                  <a:lnTo>
                    <a:pt x="432264" y="64293"/>
                  </a:lnTo>
                  <a:close/>
                </a:path>
                <a:path w="433704" h="80644">
                  <a:moveTo>
                    <a:pt x="395334" y="47423"/>
                  </a:moveTo>
                  <a:lnTo>
                    <a:pt x="392042" y="47423"/>
                  </a:lnTo>
                  <a:lnTo>
                    <a:pt x="392042" y="55344"/>
                  </a:lnTo>
                  <a:lnTo>
                    <a:pt x="395334" y="55344"/>
                  </a:lnTo>
                  <a:lnTo>
                    <a:pt x="395334" y="47423"/>
                  </a:lnTo>
                  <a:close/>
                </a:path>
                <a:path w="433704" h="80644">
                  <a:moveTo>
                    <a:pt x="429305" y="34152"/>
                  </a:moveTo>
                  <a:lnTo>
                    <a:pt x="412376" y="34152"/>
                  </a:lnTo>
                  <a:lnTo>
                    <a:pt x="415325" y="35318"/>
                  </a:lnTo>
                  <a:lnTo>
                    <a:pt x="417657" y="37650"/>
                  </a:lnTo>
                  <a:lnTo>
                    <a:pt x="420057" y="39913"/>
                  </a:lnTo>
                  <a:lnTo>
                    <a:pt x="421292" y="43171"/>
                  </a:lnTo>
                  <a:lnTo>
                    <a:pt x="421360" y="47423"/>
                  </a:lnTo>
                  <a:lnTo>
                    <a:pt x="395334" y="47423"/>
                  </a:lnTo>
                  <a:lnTo>
                    <a:pt x="395334" y="55344"/>
                  </a:lnTo>
                  <a:lnTo>
                    <a:pt x="433499" y="55344"/>
                  </a:lnTo>
                  <a:lnTo>
                    <a:pt x="433636" y="54383"/>
                  </a:lnTo>
                  <a:lnTo>
                    <a:pt x="433705" y="45605"/>
                  </a:lnTo>
                  <a:lnTo>
                    <a:pt x="432710" y="41113"/>
                  </a:lnTo>
                  <a:lnTo>
                    <a:pt x="430721" y="37136"/>
                  </a:lnTo>
                  <a:lnTo>
                    <a:pt x="429305" y="34152"/>
                  </a:lnTo>
                  <a:close/>
                </a:path>
              </a:pathLst>
            </a:custGeom>
            <a:solidFill>
              <a:srgbClr val="7032B1"/>
            </a:solidFill>
          </p:spPr>
          <p:txBody>
            <a:bodyPr wrap="square" lIns="0" tIns="0" rIns="0" bIns="0" rtlCol="0"/>
            <a:lstStyle/>
            <a:p>
              <a:endParaRPr/>
            </a:p>
          </p:txBody>
        </p:sp>
      </p:grpSp>
      <p:pic>
        <p:nvPicPr>
          <p:cNvPr id="17" name="object 17"/>
          <p:cNvPicPr/>
          <p:nvPr/>
        </p:nvPicPr>
        <p:blipFill>
          <a:blip r:embed="rId7" cstate="print"/>
          <a:stretch>
            <a:fillRect/>
          </a:stretch>
        </p:blipFill>
        <p:spPr>
          <a:xfrm>
            <a:off x="406400" y="2615374"/>
            <a:ext cx="802640" cy="138874"/>
          </a:xfrm>
          <a:prstGeom prst="rect">
            <a:avLst/>
          </a:prstGeom>
        </p:spPr>
      </p:pic>
      <p:pic>
        <p:nvPicPr>
          <p:cNvPr id="18" name="object 18"/>
          <p:cNvPicPr/>
          <p:nvPr/>
        </p:nvPicPr>
        <p:blipFill>
          <a:blip r:embed="rId8" cstate="print"/>
          <a:stretch>
            <a:fillRect/>
          </a:stretch>
        </p:blipFill>
        <p:spPr>
          <a:xfrm>
            <a:off x="1310642" y="2615374"/>
            <a:ext cx="586740" cy="138874"/>
          </a:xfrm>
          <a:prstGeom prst="rect">
            <a:avLst/>
          </a:prstGeom>
        </p:spPr>
      </p:pic>
      <p:grpSp>
        <p:nvGrpSpPr>
          <p:cNvPr id="19" name="object 19"/>
          <p:cNvGrpSpPr/>
          <p:nvPr/>
        </p:nvGrpSpPr>
        <p:grpSpPr>
          <a:xfrm>
            <a:off x="1998985" y="2615374"/>
            <a:ext cx="751840" cy="139065"/>
            <a:chOff x="1998985" y="2615374"/>
            <a:chExt cx="751840" cy="139065"/>
          </a:xfrm>
        </p:grpSpPr>
        <p:sp>
          <p:nvSpPr>
            <p:cNvPr id="20" name="object 20"/>
            <p:cNvSpPr/>
            <p:nvPr/>
          </p:nvSpPr>
          <p:spPr>
            <a:xfrm>
              <a:off x="1998985" y="2615374"/>
              <a:ext cx="751840" cy="139065"/>
            </a:xfrm>
            <a:custGeom>
              <a:avLst/>
              <a:gdLst/>
              <a:ahLst/>
              <a:cxnLst/>
              <a:rect l="l" t="t" r="r" b="b"/>
              <a:pathLst>
                <a:path w="751839" h="139064">
                  <a:moveTo>
                    <a:pt x="706120" y="0"/>
                  </a:moveTo>
                  <a:lnTo>
                    <a:pt x="45720" y="0"/>
                  </a:lnTo>
                  <a:lnTo>
                    <a:pt x="27923" y="3592"/>
                  </a:lnTo>
                  <a:lnTo>
                    <a:pt x="13391" y="13391"/>
                  </a:lnTo>
                  <a:lnTo>
                    <a:pt x="3592" y="27923"/>
                  </a:lnTo>
                  <a:lnTo>
                    <a:pt x="0" y="45720"/>
                  </a:lnTo>
                  <a:lnTo>
                    <a:pt x="0" y="93154"/>
                  </a:lnTo>
                  <a:lnTo>
                    <a:pt x="3592" y="110950"/>
                  </a:lnTo>
                  <a:lnTo>
                    <a:pt x="13391" y="125483"/>
                  </a:lnTo>
                  <a:lnTo>
                    <a:pt x="27923" y="135281"/>
                  </a:lnTo>
                  <a:lnTo>
                    <a:pt x="45720" y="138874"/>
                  </a:lnTo>
                  <a:lnTo>
                    <a:pt x="706120" y="138874"/>
                  </a:lnTo>
                  <a:lnTo>
                    <a:pt x="723916" y="135281"/>
                  </a:lnTo>
                  <a:lnTo>
                    <a:pt x="738448" y="125483"/>
                  </a:lnTo>
                  <a:lnTo>
                    <a:pt x="748247" y="110950"/>
                  </a:lnTo>
                  <a:lnTo>
                    <a:pt x="751840" y="93154"/>
                  </a:lnTo>
                  <a:lnTo>
                    <a:pt x="751840" y="45720"/>
                  </a:lnTo>
                  <a:lnTo>
                    <a:pt x="748247" y="27923"/>
                  </a:lnTo>
                  <a:lnTo>
                    <a:pt x="738448" y="13391"/>
                  </a:lnTo>
                  <a:lnTo>
                    <a:pt x="723916" y="3592"/>
                  </a:lnTo>
                  <a:lnTo>
                    <a:pt x="706120" y="0"/>
                  </a:lnTo>
                  <a:close/>
                </a:path>
              </a:pathLst>
            </a:custGeom>
            <a:solidFill>
              <a:srgbClr val="F4EBFC"/>
            </a:solidFill>
          </p:spPr>
          <p:txBody>
            <a:bodyPr wrap="square" lIns="0" tIns="0" rIns="0" bIns="0" rtlCol="0"/>
            <a:lstStyle/>
            <a:p>
              <a:endParaRPr/>
            </a:p>
          </p:txBody>
        </p:sp>
        <p:sp>
          <p:nvSpPr>
            <p:cNvPr id="21" name="object 21"/>
            <p:cNvSpPr/>
            <p:nvPr/>
          </p:nvSpPr>
          <p:spPr>
            <a:xfrm>
              <a:off x="2109565" y="2646787"/>
              <a:ext cx="520700" cy="77470"/>
            </a:xfrm>
            <a:custGeom>
              <a:avLst/>
              <a:gdLst/>
              <a:ahLst/>
              <a:cxnLst/>
              <a:rect l="l" t="t" r="r" b="b"/>
              <a:pathLst>
                <a:path w="520700" h="77469">
                  <a:moveTo>
                    <a:pt x="14710" y="4114"/>
                  </a:moveTo>
                  <a:lnTo>
                    <a:pt x="0" y="4114"/>
                  </a:lnTo>
                  <a:lnTo>
                    <a:pt x="0" y="76123"/>
                  </a:lnTo>
                  <a:lnTo>
                    <a:pt x="12344" y="76123"/>
                  </a:lnTo>
                  <a:lnTo>
                    <a:pt x="12344" y="25820"/>
                  </a:lnTo>
                  <a:lnTo>
                    <a:pt x="24919" y="25820"/>
                  </a:lnTo>
                  <a:lnTo>
                    <a:pt x="14710" y="4114"/>
                  </a:lnTo>
                  <a:close/>
                </a:path>
                <a:path w="520700" h="77469">
                  <a:moveTo>
                    <a:pt x="73140" y="25614"/>
                  </a:moveTo>
                  <a:lnTo>
                    <a:pt x="60796" y="25614"/>
                  </a:lnTo>
                  <a:lnTo>
                    <a:pt x="60796" y="76123"/>
                  </a:lnTo>
                  <a:lnTo>
                    <a:pt x="73140" y="76123"/>
                  </a:lnTo>
                  <a:lnTo>
                    <a:pt x="73140" y="25614"/>
                  </a:lnTo>
                  <a:close/>
                </a:path>
                <a:path w="520700" h="77469">
                  <a:moveTo>
                    <a:pt x="24919" y="25820"/>
                  </a:moveTo>
                  <a:lnTo>
                    <a:pt x="12344" y="25820"/>
                  </a:lnTo>
                  <a:lnTo>
                    <a:pt x="31683" y="66659"/>
                  </a:lnTo>
                  <a:lnTo>
                    <a:pt x="41456" y="66659"/>
                  </a:lnTo>
                  <a:lnTo>
                    <a:pt x="48872" y="50920"/>
                  </a:lnTo>
                  <a:lnTo>
                    <a:pt x="36724" y="50920"/>
                  </a:lnTo>
                  <a:lnTo>
                    <a:pt x="24919" y="25820"/>
                  </a:lnTo>
                  <a:close/>
                </a:path>
                <a:path w="520700" h="77469">
                  <a:moveTo>
                    <a:pt x="73140" y="4114"/>
                  </a:moveTo>
                  <a:lnTo>
                    <a:pt x="58430" y="4114"/>
                  </a:lnTo>
                  <a:lnTo>
                    <a:pt x="36724" y="50920"/>
                  </a:lnTo>
                  <a:lnTo>
                    <a:pt x="48872" y="50920"/>
                  </a:lnTo>
                  <a:lnTo>
                    <a:pt x="60796" y="25614"/>
                  </a:lnTo>
                  <a:lnTo>
                    <a:pt x="73140" y="25614"/>
                  </a:lnTo>
                  <a:lnTo>
                    <a:pt x="73140" y="4114"/>
                  </a:lnTo>
                  <a:close/>
                </a:path>
                <a:path w="520700" h="77469">
                  <a:moveTo>
                    <a:pt x="117408" y="20779"/>
                  </a:moveTo>
                  <a:lnTo>
                    <a:pt x="107190" y="20779"/>
                  </a:lnTo>
                  <a:lnTo>
                    <a:pt x="102664" y="21979"/>
                  </a:lnTo>
                  <a:lnTo>
                    <a:pt x="94777" y="26711"/>
                  </a:lnTo>
                  <a:lnTo>
                    <a:pt x="91725" y="30003"/>
                  </a:lnTo>
                  <a:lnTo>
                    <a:pt x="87336" y="38507"/>
                  </a:lnTo>
                  <a:lnTo>
                    <a:pt x="86239" y="43445"/>
                  </a:lnTo>
                  <a:lnTo>
                    <a:pt x="86239" y="54623"/>
                  </a:lnTo>
                  <a:lnTo>
                    <a:pt x="107087" y="77358"/>
                  </a:lnTo>
                  <a:lnTo>
                    <a:pt x="117306" y="77358"/>
                  </a:lnTo>
                  <a:lnTo>
                    <a:pt x="133410" y="66762"/>
                  </a:lnTo>
                  <a:lnTo>
                    <a:pt x="109556" y="66762"/>
                  </a:lnTo>
                  <a:lnTo>
                    <a:pt x="107259" y="66111"/>
                  </a:lnTo>
                  <a:lnTo>
                    <a:pt x="98789" y="52909"/>
                  </a:lnTo>
                  <a:lnTo>
                    <a:pt x="98789" y="45159"/>
                  </a:lnTo>
                  <a:lnTo>
                    <a:pt x="99372" y="41902"/>
                  </a:lnTo>
                  <a:lnTo>
                    <a:pt x="100538" y="39296"/>
                  </a:lnTo>
                  <a:lnTo>
                    <a:pt x="101704" y="36621"/>
                  </a:lnTo>
                  <a:lnTo>
                    <a:pt x="103281" y="34632"/>
                  </a:lnTo>
                  <a:lnTo>
                    <a:pt x="105270" y="33329"/>
                  </a:lnTo>
                  <a:lnTo>
                    <a:pt x="107327" y="32026"/>
                  </a:lnTo>
                  <a:lnTo>
                    <a:pt x="109659" y="31375"/>
                  </a:lnTo>
                  <a:lnTo>
                    <a:pt x="133513" y="31375"/>
                  </a:lnTo>
                  <a:lnTo>
                    <a:pt x="132805" y="30003"/>
                  </a:lnTo>
                  <a:lnTo>
                    <a:pt x="129753" y="26711"/>
                  </a:lnTo>
                  <a:lnTo>
                    <a:pt x="125844" y="24380"/>
                  </a:lnTo>
                  <a:lnTo>
                    <a:pt x="121935" y="21979"/>
                  </a:lnTo>
                  <a:lnTo>
                    <a:pt x="117408" y="20779"/>
                  </a:lnTo>
                  <a:close/>
                </a:path>
                <a:path w="520700" h="77469">
                  <a:moveTo>
                    <a:pt x="133513" y="31375"/>
                  </a:moveTo>
                  <a:lnTo>
                    <a:pt x="114940" y="31375"/>
                  </a:lnTo>
                  <a:lnTo>
                    <a:pt x="117271" y="32026"/>
                  </a:lnTo>
                  <a:lnTo>
                    <a:pt x="119260" y="33329"/>
                  </a:lnTo>
                  <a:lnTo>
                    <a:pt x="121318" y="34632"/>
                  </a:lnTo>
                  <a:lnTo>
                    <a:pt x="122895" y="36621"/>
                  </a:lnTo>
                  <a:lnTo>
                    <a:pt x="123992" y="39296"/>
                  </a:lnTo>
                  <a:lnTo>
                    <a:pt x="125089" y="41902"/>
                  </a:lnTo>
                  <a:lnTo>
                    <a:pt x="125638" y="45159"/>
                  </a:lnTo>
                  <a:lnTo>
                    <a:pt x="125638" y="52909"/>
                  </a:lnTo>
                  <a:lnTo>
                    <a:pt x="125055" y="56167"/>
                  </a:lnTo>
                  <a:lnTo>
                    <a:pt x="123889" y="58841"/>
                  </a:lnTo>
                  <a:lnTo>
                    <a:pt x="122792" y="61447"/>
                  </a:lnTo>
                  <a:lnTo>
                    <a:pt x="121215" y="63436"/>
                  </a:lnTo>
                  <a:lnTo>
                    <a:pt x="117168" y="66111"/>
                  </a:lnTo>
                  <a:lnTo>
                    <a:pt x="114837" y="66762"/>
                  </a:lnTo>
                  <a:lnTo>
                    <a:pt x="133410" y="66762"/>
                  </a:lnTo>
                  <a:lnTo>
                    <a:pt x="137160" y="59561"/>
                  </a:lnTo>
                  <a:lnTo>
                    <a:pt x="138291" y="54623"/>
                  </a:lnTo>
                  <a:lnTo>
                    <a:pt x="138291" y="43445"/>
                  </a:lnTo>
                  <a:lnTo>
                    <a:pt x="137194" y="38507"/>
                  </a:lnTo>
                  <a:lnTo>
                    <a:pt x="133513" y="31375"/>
                  </a:lnTo>
                  <a:close/>
                </a:path>
                <a:path w="520700" h="77469">
                  <a:moveTo>
                    <a:pt x="167178" y="32301"/>
                  </a:moveTo>
                  <a:lnTo>
                    <a:pt x="154834" y="32301"/>
                  </a:lnTo>
                  <a:lnTo>
                    <a:pt x="154855" y="63162"/>
                  </a:lnTo>
                  <a:lnTo>
                    <a:pt x="168516" y="76123"/>
                  </a:lnTo>
                  <a:lnTo>
                    <a:pt x="181683" y="76123"/>
                  </a:lnTo>
                  <a:lnTo>
                    <a:pt x="181683" y="65631"/>
                  </a:lnTo>
                  <a:lnTo>
                    <a:pt x="171842" y="65631"/>
                  </a:lnTo>
                  <a:lnTo>
                    <a:pt x="169922" y="65150"/>
                  </a:lnTo>
                  <a:lnTo>
                    <a:pt x="168824" y="64190"/>
                  </a:lnTo>
                  <a:lnTo>
                    <a:pt x="167727" y="63162"/>
                  </a:lnTo>
                  <a:lnTo>
                    <a:pt x="167178" y="61344"/>
                  </a:lnTo>
                  <a:lnTo>
                    <a:pt x="167178" y="32301"/>
                  </a:lnTo>
                  <a:close/>
                </a:path>
                <a:path w="520700" h="77469">
                  <a:moveTo>
                    <a:pt x="181477" y="22014"/>
                  </a:moveTo>
                  <a:lnTo>
                    <a:pt x="145473" y="22014"/>
                  </a:lnTo>
                  <a:lnTo>
                    <a:pt x="145473" y="32301"/>
                  </a:lnTo>
                  <a:lnTo>
                    <a:pt x="181477" y="32301"/>
                  </a:lnTo>
                  <a:lnTo>
                    <a:pt x="181477" y="22014"/>
                  </a:lnTo>
                  <a:close/>
                </a:path>
                <a:path w="520700" h="77469">
                  <a:moveTo>
                    <a:pt x="167178" y="7406"/>
                  </a:moveTo>
                  <a:lnTo>
                    <a:pt x="156274" y="7406"/>
                  </a:lnTo>
                  <a:lnTo>
                    <a:pt x="154834" y="22014"/>
                  </a:lnTo>
                  <a:lnTo>
                    <a:pt x="167178" y="22014"/>
                  </a:lnTo>
                  <a:lnTo>
                    <a:pt x="167178" y="7406"/>
                  </a:lnTo>
                  <a:close/>
                </a:path>
                <a:path w="520700" h="77469">
                  <a:moveTo>
                    <a:pt x="206730" y="22014"/>
                  </a:moveTo>
                  <a:lnTo>
                    <a:pt x="194386" y="22014"/>
                  </a:lnTo>
                  <a:lnTo>
                    <a:pt x="194386" y="76123"/>
                  </a:lnTo>
                  <a:lnTo>
                    <a:pt x="206730" y="76123"/>
                  </a:lnTo>
                  <a:lnTo>
                    <a:pt x="206730" y="22014"/>
                  </a:lnTo>
                  <a:close/>
                </a:path>
                <a:path w="520700" h="77469">
                  <a:moveTo>
                    <a:pt x="202821" y="0"/>
                  </a:moveTo>
                  <a:lnTo>
                    <a:pt x="198295" y="0"/>
                  </a:lnTo>
                  <a:lnTo>
                    <a:pt x="196409" y="685"/>
                  </a:lnTo>
                  <a:lnTo>
                    <a:pt x="193460" y="3360"/>
                  </a:lnTo>
                  <a:lnTo>
                    <a:pt x="192740" y="5074"/>
                  </a:lnTo>
                  <a:lnTo>
                    <a:pt x="192740" y="9258"/>
                  </a:lnTo>
                  <a:lnTo>
                    <a:pt x="193460" y="11007"/>
                  </a:lnTo>
                  <a:lnTo>
                    <a:pt x="194900" y="12447"/>
                  </a:lnTo>
                  <a:lnTo>
                    <a:pt x="196409" y="13818"/>
                  </a:lnTo>
                  <a:lnTo>
                    <a:pt x="198295" y="14504"/>
                  </a:lnTo>
                  <a:lnTo>
                    <a:pt x="202821" y="14504"/>
                  </a:lnTo>
                  <a:lnTo>
                    <a:pt x="204673" y="13818"/>
                  </a:lnTo>
                  <a:lnTo>
                    <a:pt x="207622" y="11007"/>
                  </a:lnTo>
                  <a:lnTo>
                    <a:pt x="208376" y="9258"/>
                  </a:lnTo>
                  <a:lnTo>
                    <a:pt x="208376" y="5074"/>
                  </a:lnTo>
                  <a:lnTo>
                    <a:pt x="207622" y="3360"/>
                  </a:lnTo>
                  <a:lnTo>
                    <a:pt x="206113" y="2057"/>
                  </a:lnTo>
                  <a:lnTo>
                    <a:pt x="204673" y="685"/>
                  </a:lnTo>
                  <a:lnTo>
                    <a:pt x="202821" y="0"/>
                  </a:lnTo>
                  <a:close/>
                </a:path>
                <a:path w="520700" h="77469">
                  <a:moveTo>
                    <a:pt x="229420" y="22014"/>
                  </a:moveTo>
                  <a:lnTo>
                    <a:pt x="216355" y="22014"/>
                  </a:lnTo>
                  <a:lnTo>
                    <a:pt x="236415" y="76123"/>
                  </a:lnTo>
                  <a:lnTo>
                    <a:pt x="251228" y="76123"/>
                  </a:lnTo>
                  <a:lnTo>
                    <a:pt x="255576" y="64396"/>
                  </a:lnTo>
                  <a:lnTo>
                    <a:pt x="243822" y="64396"/>
                  </a:lnTo>
                  <a:lnTo>
                    <a:pt x="229420" y="22014"/>
                  </a:lnTo>
                  <a:close/>
                </a:path>
                <a:path w="520700" h="77469">
                  <a:moveTo>
                    <a:pt x="271288" y="22014"/>
                  </a:moveTo>
                  <a:lnTo>
                    <a:pt x="258429" y="22014"/>
                  </a:lnTo>
                  <a:lnTo>
                    <a:pt x="243822" y="64396"/>
                  </a:lnTo>
                  <a:lnTo>
                    <a:pt x="255576" y="64396"/>
                  </a:lnTo>
                  <a:lnTo>
                    <a:pt x="271288" y="22014"/>
                  </a:lnTo>
                  <a:close/>
                </a:path>
                <a:path w="520700" h="77469">
                  <a:moveTo>
                    <a:pt x="320590" y="30860"/>
                  </a:moveTo>
                  <a:lnTo>
                    <a:pt x="302898" y="30860"/>
                  </a:lnTo>
                  <a:lnTo>
                    <a:pt x="305059" y="31375"/>
                  </a:lnTo>
                  <a:lnTo>
                    <a:pt x="306567" y="32404"/>
                  </a:lnTo>
                  <a:lnTo>
                    <a:pt x="308076" y="33364"/>
                  </a:lnTo>
                  <a:lnTo>
                    <a:pt x="309139" y="34838"/>
                  </a:lnTo>
                  <a:lnTo>
                    <a:pt x="310374" y="38816"/>
                  </a:lnTo>
                  <a:lnTo>
                    <a:pt x="310682" y="41319"/>
                  </a:lnTo>
                  <a:lnTo>
                    <a:pt x="310682" y="44336"/>
                  </a:lnTo>
                  <a:lnTo>
                    <a:pt x="293160" y="44336"/>
                  </a:lnTo>
                  <a:lnTo>
                    <a:pt x="289182" y="45022"/>
                  </a:lnTo>
                  <a:lnTo>
                    <a:pt x="276096" y="64088"/>
                  </a:lnTo>
                  <a:lnTo>
                    <a:pt x="276666" y="66488"/>
                  </a:lnTo>
                  <a:lnTo>
                    <a:pt x="290417" y="77358"/>
                  </a:lnTo>
                  <a:lnTo>
                    <a:pt x="296589" y="77358"/>
                  </a:lnTo>
                  <a:lnTo>
                    <a:pt x="308554" y="71563"/>
                  </a:lnTo>
                  <a:lnTo>
                    <a:pt x="309619" y="70431"/>
                  </a:lnTo>
                  <a:lnTo>
                    <a:pt x="310511" y="69162"/>
                  </a:lnTo>
                  <a:lnTo>
                    <a:pt x="311196" y="67791"/>
                  </a:lnTo>
                  <a:lnTo>
                    <a:pt x="323027" y="67791"/>
                  </a:lnTo>
                  <a:lnTo>
                    <a:pt x="323027" y="67585"/>
                  </a:lnTo>
                  <a:lnTo>
                    <a:pt x="295560" y="67585"/>
                  </a:lnTo>
                  <a:lnTo>
                    <a:pt x="294120" y="67276"/>
                  </a:lnTo>
                  <a:lnTo>
                    <a:pt x="288977" y="58361"/>
                  </a:lnTo>
                  <a:lnTo>
                    <a:pt x="289319" y="57058"/>
                  </a:lnTo>
                  <a:lnTo>
                    <a:pt x="290760" y="54795"/>
                  </a:lnTo>
                  <a:lnTo>
                    <a:pt x="291891" y="53903"/>
                  </a:lnTo>
                  <a:lnTo>
                    <a:pt x="293400" y="53286"/>
                  </a:lnTo>
                  <a:lnTo>
                    <a:pt x="294909" y="52600"/>
                  </a:lnTo>
                  <a:lnTo>
                    <a:pt x="296829" y="52257"/>
                  </a:lnTo>
                  <a:lnTo>
                    <a:pt x="323027" y="52257"/>
                  </a:lnTo>
                  <a:lnTo>
                    <a:pt x="323027" y="37307"/>
                  </a:lnTo>
                  <a:lnTo>
                    <a:pt x="322135" y="33535"/>
                  </a:lnTo>
                  <a:lnTo>
                    <a:pt x="320590" y="30860"/>
                  </a:lnTo>
                  <a:close/>
                </a:path>
                <a:path w="520700" h="77469">
                  <a:moveTo>
                    <a:pt x="323027" y="67791"/>
                  </a:moveTo>
                  <a:lnTo>
                    <a:pt x="311196" y="67791"/>
                  </a:lnTo>
                  <a:lnTo>
                    <a:pt x="312431" y="76123"/>
                  </a:lnTo>
                  <a:lnTo>
                    <a:pt x="323027" y="76123"/>
                  </a:lnTo>
                  <a:lnTo>
                    <a:pt x="323027" y="67791"/>
                  </a:lnTo>
                  <a:close/>
                </a:path>
                <a:path w="520700" h="77469">
                  <a:moveTo>
                    <a:pt x="323027" y="52257"/>
                  </a:moveTo>
                  <a:lnTo>
                    <a:pt x="310271" y="52257"/>
                  </a:lnTo>
                  <a:lnTo>
                    <a:pt x="310242" y="53286"/>
                  </a:lnTo>
                  <a:lnTo>
                    <a:pt x="310134" y="54864"/>
                  </a:lnTo>
                  <a:lnTo>
                    <a:pt x="309722" y="56749"/>
                  </a:lnTo>
                  <a:lnTo>
                    <a:pt x="308350" y="60316"/>
                  </a:lnTo>
                  <a:lnTo>
                    <a:pt x="307425" y="61893"/>
                  </a:lnTo>
                  <a:lnTo>
                    <a:pt x="306259" y="63265"/>
                  </a:lnTo>
                  <a:lnTo>
                    <a:pt x="305161" y="64636"/>
                  </a:lnTo>
                  <a:lnTo>
                    <a:pt x="303824" y="65699"/>
                  </a:lnTo>
                  <a:lnTo>
                    <a:pt x="302178" y="66488"/>
                  </a:lnTo>
                  <a:lnTo>
                    <a:pt x="300738" y="67208"/>
                  </a:lnTo>
                  <a:lnTo>
                    <a:pt x="299058" y="67585"/>
                  </a:lnTo>
                  <a:lnTo>
                    <a:pt x="323027" y="67585"/>
                  </a:lnTo>
                  <a:lnTo>
                    <a:pt x="323027" y="52257"/>
                  </a:lnTo>
                  <a:close/>
                </a:path>
                <a:path w="520700" h="77469">
                  <a:moveTo>
                    <a:pt x="305093" y="20779"/>
                  </a:moveTo>
                  <a:lnTo>
                    <a:pt x="296109" y="20779"/>
                  </a:lnTo>
                  <a:lnTo>
                    <a:pt x="292508" y="21465"/>
                  </a:lnTo>
                  <a:lnTo>
                    <a:pt x="277969" y="37959"/>
                  </a:lnTo>
                  <a:lnTo>
                    <a:pt x="290108" y="37959"/>
                  </a:lnTo>
                  <a:lnTo>
                    <a:pt x="290588" y="35627"/>
                  </a:lnTo>
                  <a:lnTo>
                    <a:pt x="291685" y="33878"/>
                  </a:lnTo>
                  <a:lnTo>
                    <a:pt x="295183" y="31478"/>
                  </a:lnTo>
                  <a:lnTo>
                    <a:pt x="297412" y="30860"/>
                  </a:lnTo>
                  <a:lnTo>
                    <a:pt x="320590" y="30860"/>
                  </a:lnTo>
                  <a:lnTo>
                    <a:pt x="318637" y="27363"/>
                  </a:lnTo>
                  <a:lnTo>
                    <a:pt x="316066" y="24997"/>
                  </a:lnTo>
                  <a:lnTo>
                    <a:pt x="312637" y="23351"/>
                  </a:lnTo>
                  <a:lnTo>
                    <a:pt x="309276" y="21636"/>
                  </a:lnTo>
                  <a:lnTo>
                    <a:pt x="305093" y="20779"/>
                  </a:lnTo>
                  <a:close/>
                </a:path>
                <a:path w="520700" h="77469">
                  <a:moveTo>
                    <a:pt x="354937" y="32301"/>
                  </a:moveTo>
                  <a:lnTo>
                    <a:pt x="342592" y="32301"/>
                  </a:lnTo>
                  <a:lnTo>
                    <a:pt x="342613" y="63162"/>
                  </a:lnTo>
                  <a:lnTo>
                    <a:pt x="356274" y="76123"/>
                  </a:lnTo>
                  <a:lnTo>
                    <a:pt x="369441" y="76123"/>
                  </a:lnTo>
                  <a:lnTo>
                    <a:pt x="369441" y="65631"/>
                  </a:lnTo>
                  <a:lnTo>
                    <a:pt x="359600" y="65631"/>
                  </a:lnTo>
                  <a:lnTo>
                    <a:pt x="357680" y="65150"/>
                  </a:lnTo>
                  <a:lnTo>
                    <a:pt x="356582" y="64190"/>
                  </a:lnTo>
                  <a:lnTo>
                    <a:pt x="355485" y="63162"/>
                  </a:lnTo>
                  <a:lnTo>
                    <a:pt x="354937" y="61344"/>
                  </a:lnTo>
                  <a:lnTo>
                    <a:pt x="354937" y="32301"/>
                  </a:lnTo>
                  <a:close/>
                </a:path>
                <a:path w="520700" h="77469">
                  <a:moveTo>
                    <a:pt x="369235" y="22014"/>
                  </a:moveTo>
                  <a:lnTo>
                    <a:pt x="333231" y="22014"/>
                  </a:lnTo>
                  <a:lnTo>
                    <a:pt x="333231" y="32301"/>
                  </a:lnTo>
                  <a:lnTo>
                    <a:pt x="369235" y="32301"/>
                  </a:lnTo>
                  <a:lnTo>
                    <a:pt x="369235" y="22014"/>
                  </a:lnTo>
                  <a:close/>
                </a:path>
                <a:path w="520700" h="77469">
                  <a:moveTo>
                    <a:pt x="354937" y="7406"/>
                  </a:moveTo>
                  <a:lnTo>
                    <a:pt x="344032" y="7406"/>
                  </a:lnTo>
                  <a:lnTo>
                    <a:pt x="342592" y="22014"/>
                  </a:lnTo>
                  <a:lnTo>
                    <a:pt x="354937" y="22014"/>
                  </a:lnTo>
                  <a:lnTo>
                    <a:pt x="354937" y="7406"/>
                  </a:lnTo>
                  <a:close/>
                </a:path>
                <a:path w="520700" h="77469">
                  <a:moveTo>
                    <a:pt x="394487" y="22014"/>
                  </a:moveTo>
                  <a:lnTo>
                    <a:pt x="382143" y="22014"/>
                  </a:lnTo>
                  <a:lnTo>
                    <a:pt x="382143" y="76123"/>
                  </a:lnTo>
                  <a:lnTo>
                    <a:pt x="394487" y="76123"/>
                  </a:lnTo>
                  <a:lnTo>
                    <a:pt x="394487" y="22014"/>
                  </a:lnTo>
                  <a:close/>
                </a:path>
                <a:path w="520700" h="77469">
                  <a:moveTo>
                    <a:pt x="390578" y="0"/>
                  </a:moveTo>
                  <a:lnTo>
                    <a:pt x="386052" y="0"/>
                  </a:lnTo>
                  <a:lnTo>
                    <a:pt x="384166" y="685"/>
                  </a:lnTo>
                  <a:lnTo>
                    <a:pt x="381217" y="3360"/>
                  </a:lnTo>
                  <a:lnTo>
                    <a:pt x="380497" y="5074"/>
                  </a:lnTo>
                  <a:lnTo>
                    <a:pt x="380497" y="9258"/>
                  </a:lnTo>
                  <a:lnTo>
                    <a:pt x="381217" y="11007"/>
                  </a:lnTo>
                  <a:lnTo>
                    <a:pt x="382657" y="12447"/>
                  </a:lnTo>
                  <a:lnTo>
                    <a:pt x="384166" y="13818"/>
                  </a:lnTo>
                  <a:lnTo>
                    <a:pt x="386052" y="14504"/>
                  </a:lnTo>
                  <a:lnTo>
                    <a:pt x="390578" y="14504"/>
                  </a:lnTo>
                  <a:lnTo>
                    <a:pt x="392430" y="13818"/>
                  </a:lnTo>
                  <a:lnTo>
                    <a:pt x="395378" y="11007"/>
                  </a:lnTo>
                  <a:lnTo>
                    <a:pt x="396133" y="9258"/>
                  </a:lnTo>
                  <a:lnTo>
                    <a:pt x="396133" y="5074"/>
                  </a:lnTo>
                  <a:lnTo>
                    <a:pt x="395378" y="3360"/>
                  </a:lnTo>
                  <a:lnTo>
                    <a:pt x="393870" y="2057"/>
                  </a:lnTo>
                  <a:lnTo>
                    <a:pt x="392430" y="685"/>
                  </a:lnTo>
                  <a:lnTo>
                    <a:pt x="390578" y="0"/>
                  </a:lnTo>
                  <a:close/>
                </a:path>
                <a:path w="520700" h="77469">
                  <a:moveTo>
                    <a:pt x="438575" y="20779"/>
                  </a:moveTo>
                  <a:lnTo>
                    <a:pt x="428357" y="20779"/>
                  </a:lnTo>
                  <a:lnTo>
                    <a:pt x="423830" y="21979"/>
                  </a:lnTo>
                  <a:lnTo>
                    <a:pt x="415944" y="26711"/>
                  </a:lnTo>
                  <a:lnTo>
                    <a:pt x="412892" y="30003"/>
                  </a:lnTo>
                  <a:lnTo>
                    <a:pt x="408503" y="38507"/>
                  </a:lnTo>
                  <a:lnTo>
                    <a:pt x="407405" y="43445"/>
                  </a:lnTo>
                  <a:lnTo>
                    <a:pt x="407405" y="54623"/>
                  </a:lnTo>
                  <a:lnTo>
                    <a:pt x="428254" y="77358"/>
                  </a:lnTo>
                  <a:lnTo>
                    <a:pt x="438472" y="77358"/>
                  </a:lnTo>
                  <a:lnTo>
                    <a:pt x="454576" y="66762"/>
                  </a:lnTo>
                  <a:lnTo>
                    <a:pt x="430723" y="66762"/>
                  </a:lnTo>
                  <a:lnTo>
                    <a:pt x="428425" y="66111"/>
                  </a:lnTo>
                  <a:lnTo>
                    <a:pt x="419955" y="52909"/>
                  </a:lnTo>
                  <a:lnTo>
                    <a:pt x="419955" y="45159"/>
                  </a:lnTo>
                  <a:lnTo>
                    <a:pt x="420538" y="41902"/>
                  </a:lnTo>
                  <a:lnTo>
                    <a:pt x="421704" y="39296"/>
                  </a:lnTo>
                  <a:lnTo>
                    <a:pt x="422870" y="36621"/>
                  </a:lnTo>
                  <a:lnTo>
                    <a:pt x="424447" y="34632"/>
                  </a:lnTo>
                  <a:lnTo>
                    <a:pt x="426436" y="33329"/>
                  </a:lnTo>
                  <a:lnTo>
                    <a:pt x="428494" y="32026"/>
                  </a:lnTo>
                  <a:lnTo>
                    <a:pt x="430825" y="31375"/>
                  </a:lnTo>
                  <a:lnTo>
                    <a:pt x="454679" y="31375"/>
                  </a:lnTo>
                  <a:lnTo>
                    <a:pt x="453971" y="30003"/>
                  </a:lnTo>
                  <a:lnTo>
                    <a:pt x="450919" y="26711"/>
                  </a:lnTo>
                  <a:lnTo>
                    <a:pt x="447010" y="24380"/>
                  </a:lnTo>
                  <a:lnTo>
                    <a:pt x="443101" y="21979"/>
                  </a:lnTo>
                  <a:lnTo>
                    <a:pt x="438575" y="20779"/>
                  </a:lnTo>
                  <a:close/>
                </a:path>
                <a:path w="520700" h="77469">
                  <a:moveTo>
                    <a:pt x="454679" y="31375"/>
                  </a:moveTo>
                  <a:lnTo>
                    <a:pt x="436106" y="31375"/>
                  </a:lnTo>
                  <a:lnTo>
                    <a:pt x="438438" y="32026"/>
                  </a:lnTo>
                  <a:lnTo>
                    <a:pt x="440427" y="33329"/>
                  </a:lnTo>
                  <a:lnTo>
                    <a:pt x="442484" y="34632"/>
                  </a:lnTo>
                  <a:lnTo>
                    <a:pt x="444061" y="36621"/>
                  </a:lnTo>
                  <a:lnTo>
                    <a:pt x="445159" y="39296"/>
                  </a:lnTo>
                  <a:lnTo>
                    <a:pt x="446256" y="41902"/>
                  </a:lnTo>
                  <a:lnTo>
                    <a:pt x="446805" y="45159"/>
                  </a:lnTo>
                  <a:lnTo>
                    <a:pt x="446805" y="52909"/>
                  </a:lnTo>
                  <a:lnTo>
                    <a:pt x="446222" y="56167"/>
                  </a:lnTo>
                  <a:lnTo>
                    <a:pt x="445056" y="58841"/>
                  </a:lnTo>
                  <a:lnTo>
                    <a:pt x="443958" y="61447"/>
                  </a:lnTo>
                  <a:lnTo>
                    <a:pt x="442381" y="63436"/>
                  </a:lnTo>
                  <a:lnTo>
                    <a:pt x="438335" y="66111"/>
                  </a:lnTo>
                  <a:lnTo>
                    <a:pt x="436003" y="66762"/>
                  </a:lnTo>
                  <a:lnTo>
                    <a:pt x="454576" y="66762"/>
                  </a:lnTo>
                  <a:lnTo>
                    <a:pt x="458326" y="59561"/>
                  </a:lnTo>
                  <a:lnTo>
                    <a:pt x="459458" y="54623"/>
                  </a:lnTo>
                  <a:lnTo>
                    <a:pt x="459458" y="43445"/>
                  </a:lnTo>
                  <a:lnTo>
                    <a:pt x="458360" y="38507"/>
                  </a:lnTo>
                  <a:lnTo>
                    <a:pt x="454679" y="31375"/>
                  </a:lnTo>
                  <a:close/>
                </a:path>
                <a:path w="520700" h="77469">
                  <a:moveTo>
                    <a:pt x="482949" y="22014"/>
                  </a:moveTo>
                  <a:lnTo>
                    <a:pt x="472045" y="22014"/>
                  </a:lnTo>
                  <a:lnTo>
                    <a:pt x="472045" y="76123"/>
                  </a:lnTo>
                  <a:lnTo>
                    <a:pt x="484389" y="76123"/>
                  </a:lnTo>
                  <a:lnTo>
                    <a:pt x="484389" y="41662"/>
                  </a:lnTo>
                  <a:lnTo>
                    <a:pt x="484938" y="39227"/>
                  </a:lnTo>
                  <a:lnTo>
                    <a:pt x="494676" y="31169"/>
                  </a:lnTo>
                  <a:lnTo>
                    <a:pt x="518542" y="31169"/>
                  </a:lnTo>
                  <a:lnTo>
                    <a:pt x="518027" y="30140"/>
                  </a:lnTo>
                  <a:lnTo>
                    <a:pt x="483772" y="30140"/>
                  </a:lnTo>
                  <a:lnTo>
                    <a:pt x="482949" y="22014"/>
                  </a:lnTo>
                  <a:close/>
                </a:path>
                <a:path w="520700" h="77469">
                  <a:moveTo>
                    <a:pt x="518542" y="31169"/>
                  </a:moveTo>
                  <a:lnTo>
                    <a:pt x="500505" y="31169"/>
                  </a:lnTo>
                  <a:lnTo>
                    <a:pt x="503283" y="32232"/>
                  </a:lnTo>
                  <a:lnTo>
                    <a:pt x="505272" y="34358"/>
                  </a:lnTo>
                  <a:lnTo>
                    <a:pt x="507260" y="36415"/>
                  </a:lnTo>
                  <a:lnTo>
                    <a:pt x="508198" y="39227"/>
                  </a:lnTo>
                  <a:lnTo>
                    <a:pt x="508255" y="76123"/>
                  </a:lnTo>
                  <a:lnTo>
                    <a:pt x="520496" y="76123"/>
                  </a:lnTo>
                  <a:lnTo>
                    <a:pt x="520462" y="37238"/>
                  </a:lnTo>
                  <a:lnTo>
                    <a:pt x="519708" y="33501"/>
                  </a:lnTo>
                  <a:lnTo>
                    <a:pt x="518542" y="31169"/>
                  </a:lnTo>
                  <a:close/>
                </a:path>
                <a:path w="520700" h="77469">
                  <a:moveTo>
                    <a:pt x="504860" y="20779"/>
                  </a:moveTo>
                  <a:lnTo>
                    <a:pt x="496699" y="20779"/>
                  </a:lnTo>
                  <a:lnTo>
                    <a:pt x="493236" y="21636"/>
                  </a:lnTo>
                  <a:lnTo>
                    <a:pt x="490355" y="23351"/>
                  </a:lnTo>
                  <a:lnTo>
                    <a:pt x="487475" y="24997"/>
                  </a:lnTo>
                  <a:lnTo>
                    <a:pt x="485280" y="27260"/>
                  </a:lnTo>
                  <a:lnTo>
                    <a:pt x="483772" y="30140"/>
                  </a:lnTo>
                  <a:lnTo>
                    <a:pt x="518027" y="30140"/>
                  </a:lnTo>
                  <a:lnTo>
                    <a:pt x="516553" y="27191"/>
                  </a:lnTo>
                  <a:lnTo>
                    <a:pt x="514290" y="24825"/>
                  </a:lnTo>
                  <a:lnTo>
                    <a:pt x="511341" y="23248"/>
                  </a:lnTo>
                  <a:lnTo>
                    <a:pt x="508392" y="21602"/>
                  </a:lnTo>
                  <a:lnTo>
                    <a:pt x="504860" y="20779"/>
                  </a:lnTo>
                  <a:close/>
                </a:path>
              </a:pathLst>
            </a:custGeom>
            <a:solidFill>
              <a:srgbClr val="7032B1"/>
            </a:solidFill>
          </p:spPr>
          <p:txBody>
            <a:bodyPr wrap="square" lIns="0" tIns="0" rIns="0" bIns="0" rtlCol="0"/>
            <a:lstStyle/>
            <a:p>
              <a:endParaRPr/>
            </a:p>
          </p:txBody>
        </p:sp>
      </p:grpSp>
      <p:grpSp>
        <p:nvGrpSpPr>
          <p:cNvPr id="22" name="object 22"/>
          <p:cNvGrpSpPr/>
          <p:nvPr/>
        </p:nvGrpSpPr>
        <p:grpSpPr>
          <a:xfrm>
            <a:off x="406400" y="2855848"/>
            <a:ext cx="764540" cy="139065"/>
            <a:chOff x="406400" y="2855848"/>
            <a:chExt cx="764540" cy="139065"/>
          </a:xfrm>
        </p:grpSpPr>
        <p:sp>
          <p:nvSpPr>
            <p:cNvPr id="23" name="object 23"/>
            <p:cNvSpPr/>
            <p:nvPr/>
          </p:nvSpPr>
          <p:spPr>
            <a:xfrm>
              <a:off x="406400" y="2855848"/>
              <a:ext cx="764540" cy="139065"/>
            </a:xfrm>
            <a:custGeom>
              <a:avLst/>
              <a:gdLst/>
              <a:ahLst/>
              <a:cxnLst/>
              <a:rect l="l" t="t" r="r" b="b"/>
              <a:pathLst>
                <a:path w="764540" h="139064">
                  <a:moveTo>
                    <a:pt x="718819" y="0"/>
                  </a:moveTo>
                  <a:lnTo>
                    <a:pt x="45720" y="0"/>
                  </a:lnTo>
                  <a:lnTo>
                    <a:pt x="27923" y="3592"/>
                  </a:lnTo>
                  <a:lnTo>
                    <a:pt x="13391" y="13391"/>
                  </a:lnTo>
                  <a:lnTo>
                    <a:pt x="3592" y="27923"/>
                  </a:lnTo>
                  <a:lnTo>
                    <a:pt x="0" y="45720"/>
                  </a:lnTo>
                  <a:lnTo>
                    <a:pt x="0" y="93154"/>
                  </a:lnTo>
                  <a:lnTo>
                    <a:pt x="3592" y="110950"/>
                  </a:lnTo>
                  <a:lnTo>
                    <a:pt x="13391" y="125483"/>
                  </a:lnTo>
                  <a:lnTo>
                    <a:pt x="27923" y="135281"/>
                  </a:lnTo>
                  <a:lnTo>
                    <a:pt x="45720" y="138874"/>
                  </a:lnTo>
                  <a:lnTo>
                    <a:pt x="718819" y="138874"/>
                  </a:lnTo>
                  <a:lnTo>
                    <a:pt x="736616" y="135281"/>
                  </a:lnTo>
                  <a:lnTo>
                    <a:pt x="751148" y="125483"/>
                  </a:lnTo>
                  <a:lnTo>
                    <a:pt x="760947" y="110950"/>
                  </a:lnTo>
                  <a:lnTo>
                    <a:pt x="764540" y="93154"/>
                  </a:lnTo>
                  <a:lnTo>
                    <a:pt x="764540" y="45720"/>
                  </a:lnTo>
                  <a:lnTo>
                    <a:pt x="760947" y="27923"/>
                  </a:lnTo>
                  <a:lnTo>
                    <a:pt x="751148" y="13391"/>
                  </a:lnTo>
                  <a:lnTo>
                    <a:pt x="736616" y="3592"/>
                  </a:lnTo>
                  <a:lnTo>
                    <a:pt x="718819" y="0"/>
                  </a:lnTo>
                  <a:close/>
                </a:path>
              </a:pathLst>
            </a:custGeom>
            <a:solidFill>
              <a:srgbClr val="E6F0FF"/>
            </a:solidFill>
          </p:spPr>
          <p:txBody>
            <a:bodyPr wrap="square" lIns="0" tIns="0" rIns="0" bIns="0" rtlCol="0"/>
            <a:lstStyle/>
            <a:p>
              <a:endParaRPr/>
            </a:p>
          </p:txBody>
        </p:sp>
        <p:sp>
          <p:nvSpPr>
            <p:cNvPr id="24" name="object 24"/>
            <p:cNvSpPr/>
            <p:nvPr/>
          </p:nvSpPr>
          <p:spPr>
            <a:xfrm>
              <a:off x="514305" y="2887262"/>
              <a:ext cx="539750" cy="77470"/>
            </a:xfrm>
            <a:custGeom>
              <a:avLst/>
              <a:gdLst/>
              <a:ahLst/>
              <a:cxnLst/>
              <a:rect l="l" t="t" r="r" b="b"/>
              <a:pathLst>
                <a:path w="539750" h="77469">
                  <a:moveTo>
                    <a:pt x="13064" y="54418"/>
                  </a:moveTo>
                  <a:lnTo>
                    <a:pt x="0" y="54418"/>
                  </a:lnTo>
                  <a:lnTo>
                    <a:pt x="78" y="59184"/>
                  </a:lnTo>
                  <a:lnTo>
                    <a:pt x="21739" y="77358"/>
                  </a:lnTo>
                  <a:lnTo>
                    <a:pt x="32438" y="77358"/>
                  </a:lnTo>
                  <a:lnTo>
                    <a:pt x="49046" y="66968"/>
                  </a:lnTo>
                  <a:lnTo>
                    <a:pt x="24071" y="66968"/>
                  </a:lnTo>
                  <a:lnTo>
                    <a:pt x="21602" y="66419"/>
                  </a:lnTo>
                  <a:lnTo>
                    <a:pt x="13133" y="56818"/>
                  </a:lnTo>
                  <a:lnTo>
                    <a:pt x="13064" y="54418"/>
                  </a:lnTo>
                  <a:close/>
                </a:path>
                <a:path w="539750" h="77469">
                  <a:moveTo>
                    <a:pt x="30620" y="2880"/>
                  </a:moveTo>
                  <a:lnTo>
                    <a:pt x="21088" y="2880"/>
                  </a:lnTo>
                  <a:lnTo>
                    <a:pt x="16904" y="3737"/>
                  </a:lnTo>
                  <a:lnTo>
                    <a:pt x="13270" y="5452"/>
                  </a:lnTo>
                  <a:lnTo>
                    <a:pt x="9704" y="7098"/>
                  </a:lnTo>
                  <a:lnTo>
                    <a:pt x="1901" y="28392"/>
                  </a:lnTo>
                  <a:lnTo>
                    <a:pt x="3326" y="32301"/>
                  </a:lnTo>
                  <a:lnTo>
                    <a:pt x="9224" y="38473"/>
                  </a:lnTo>
                  <a:lnTo>
                    <a:pt x="13750" y="40942"/>
                  </a:lnTo>
                  <a:lnTo>
                    <a:pt x="22597" y="43616"/>
                  </a:lnTo>
                  <a:lnTo>
                    <a:pt x="25100" y="44474"/>
                  </a:lnTo>
                  <a:lnTo>
                    <a:pt x="27363" y="45365"/>
                  </a:lnTo>
                  <a:lnTo>
                    <a:pt x="29695" y="46188"/>
                  </a:lnTo>
                  <a:lnTo>
                    <a:pt x="31718" y="47148"/>
                  </a:lnTo>
                  <a:lnTo>
                    <a:pt x="33432" y="48246"/>
                  </a:lnTo>
                  <a:lnTo>
                    <a:pt x="35215" y="49274"/>
                  </a:lnTo>
                  <a:lnTo>
                    <a:pt x="36587" y="50543"/>
                  </a:lnTo>
                  <a:lnTo>
                    <a:pt x="37593" y="52120"/>
                  </a:lnTo>
                  <a:lnTo>
                    <a:pt x="38507" y="53492"/>
                  </a:lnTo>
                  <a:lnTo>
                    <a:pt x="38987" y="55206"/>
                  </a:lnTo>
                  <a:lnTo>
                    <a:pt x="38987" y="59184"/>
                  </a:lnTo>
                  <a:lnTo>
                    <a:pt x="38507" y="60933"/>
                  </a:lnTo>
                  <a:lnTo>
                    <a:pt x="29420" y="66968"/>
                  </a:lnTo>
                  <a:lnTo>
                    <a:pt x="49046" y="66968"/>
                  </a:lnTo>
                  <a:lnTo>
                    <a:pt x="51092" y="63539"/>
                  </a:lnTo>
                  <a:lnTo>
                    <a:pt x="52052" y="60076"/>
                  </a:lnTo>
                  <a:lnTo>
                    <a:pt x="52035" y="52052"/>
                  </a:lnTo>
                  <a:lnTo>
                    <a:pt x="51194" y="48657"/>
                  </a:lnTo>
                  <a:lnTo>
                    <a:pt x="47765" y="43308"/>
                  </a:lnTo>
                  <a:lnTo>
                    <a:pt x="45434" y="41148"/>
                  </a:lnTo>
                  <a:lnTo>
                    <a:pt x="42485" y="39502"/>
                  </a:lnTo>
                  <a:lnTo>
                    <a:pt x="39604" y="37787"/>
                  </a:lnTo>
                  <a:lnTo>
                    <a:pt x="36381" y="36347"/>
                  </a:lnTo>
                  <a:lnTo>
                    <a:pt x="32815" y="35181"/>
                  </a:lnTo>
                  <a:lnTo>
                    <a:pt x="23488" y="31958"/>
                  </a:lnTo>
                  <a:lnTo>
                    <a:pt x="14813" y="24243"/>
                  </a:lnTo>
                  <a:lnTo>
                    <a:pt x="14873" y="20128"/>
                  </a:lnTo>
                  <a:lnTo>
                    <a:pt x="15293" y="18688"/>
                  </a:lnTo>
                  <a:lnTo>
                    <a:pt x="16253" y="17385"/>
                  </a:lnTo>
                  <a:lnTo>
                    <a:pt x="17213" y="16013"/>
                  </a:lnTo>
                  <a:lnTo>
                    <a:pt x="18482" y="14984"/>
                  </a:lnTo>
                  <a:lnTo>
                    <a:pt x="20059" y="14298"/>
                  </a:lnTo>
                  <a:lnTo>
                    <a:pt x="21705" y="13544"/>
                  </a:lnTo>
                  <a:lnTo>
                    <a:pt x="23557" y="13201"/>
                  </a:lnTo>
                  <a:lnTo>
                    <a:pt x="47282" y="13201"/>
                  </a:lnTo>
                  <a:lnTo>
                    <a:pt x="44851" y="9566"/>
                  </a:lnTo>
                  <a:lnTo>
                    <a:pt x="42005" y="7166"/>
                  </a:lnTo>
                  <a:lnTo>
                    <a:pt x="34804" y="3737"/>
                  </a:lnTo>
                  <a:lnTo>
                    <a:pt x="30620" y="2880"/>
                  </a:lnTo>
                  <a:close/>
                </a:path>
                <a:path w="539750" h="77469">
                  <a:moveTo>
                    <a:pt x="47282" y="13201"/>
                  </a:moveTo>
                  <a:lnTo>
                    <a:pt x="23557" y="13201"/>
                  </a:lnTo>
                  <a:lnTo>
                    <a:pt x="25614" y="13270"/>
                  </a:lnTo>
                  <a:lnTo>
                    <a:pt x="28014" y="13270"/>
                  </a:lnTo>
                  <a:lnTo>
                    <a:pt x="30038" y="13784"/>
                  </a:lnTo>
                  <a:lnTo>
                    <a:pt x="31683" y="14813"/>
                  </a:lnTo>
                  <a:lnTo>
                    <a:pt x="33398" y="15773"/>
                  </a:lnTo>
                  <a:lnTo>
                    <a:pt x="34701" y="17042"/>
                  </a:lnTo>
                  <a:lnTo>
                    <a:pt x="35633" y="18688"/>
                  </a:lnTo>
                  <a:lnTo>
                    <a:pt x="36484" y="20128"/>
                  </a:lnTo>
                  <a:lnTo>
                    <a:pt x="36930" y="21774"/>
                  </a:lnTo>
                  <a:lnTo>
                    <a:pt x="36930" y="23557"/>
                  </a:lnTo>
                  <a:lnTo>
                    <a:pt x="50097" y="23557"/>
                  </a:lnTo>
                  <a:lnTo>
                    <a:pt x="50029" y="19305"/>
                  </a:lnTo>
                  <a:lnTo>
                    <a:pt x="48966" y="15670"/>
                  </a:lnTo>
                  <a:lnTo>
                    <a:pt x="47282" y="13201"/>
                  </a:lnTo>
                  <a:close/>
                </a:path>
                <a:path w="539750" h="77469">
                  <a:moveTo>
                    <a:pt x="76889" y="22014"/>
                  </a:moveTo>
                  <a:lnTo>
                    <a:pt x="64545" y="22014"/>
                  </a:lnTo>
                  <a:lnTo>
                    <a:pt x="64545" y="61070"/>
                  </a:lnTo>
                  <a:lnTo>
                    <a:pt x="80284" y="77358"/>
                  </a:lnTo>
                  <a:lnTo>
                    <a:pt x="88445" y="77358"/>
                  </a:lnTo>
                  <a:lnTo>
                    <a:pt x="101167" y="67894"/>
                  </a:lnTo>
                  <a:lnTo>
                    <a:pt x="112997" y="67894"/>
                  </a:lnTo>
                  <a:lnTo>
                    <a:pt x="112997" y="66968"/>
                  </a:lnTo>
                  <a:lnTo>
                    <a:pt x="84742" y="66968"/>
                  </a:lnTo>
                  <a:lnTo>
                    <a:pt x="81930" y="65973"/>
                  </a:lnTo>
                  <a:lnTo>
                    <a:pt x="79872" y="63985"/>
                  </a:lnTo>
                  <a:lnTo>
                    <a:pt x="77884" y="61996"/>
                  </a:lnTo>
                  <a:lnTo>
                    <a:pt x="76912" y="59013"/>
                  </a:lnTo>
                  <a:lnTo>
                    <a:pt x="76889" y="22014"/>
                  </a:lnTo>
                  <a:close/>
                </a:path>
                <a:path w="539750" h="77469">
                  <a:moveTo>
                    <a:pt x="112997" y="67894"/>
                  </a:moveTo>
                  <a:lnTo>
                    <a:pt x="101167" y="67894"/>
                  </a:lnTo>
                  <a:lnTo>
                    <a:pt x="102092" y="76123"/>
                  </a:lnTo>
                  <a:lnTo>
                    <a:pt x="112997" y="76123"/>
                  </a:lnTo>
                  <a:lnTo>
                    <a:pt x="112997" y="67894"/>
                  </a:lnTo>
                  <a:close/>
                </a:path>
                <a:path w="539750" h="77469">
                  <a:moveTo>
                    <a:pt x="112997" y="22014"/>
                  </a:moveTo>
                  <a:lnTo>
                    <a:pt x="100652" y="22014"/>
                  </a:lnTo>
                  <a:lnTo>
                    <a:pt x="100652" y="56544"/>
                  </a:lnTo>
                  <a:lnTo>
                    <a:pt x="100069" y="59013"/>
                  </a:lnTo>
                  <a:lnTo>
                    <a:pt x="98866" y="61070"/>
                  </a:lnTo>
                  <a:lnTo>
                    <a:pt x="97806" y="62990"/>
                  </a:lnTo>
                  <a:lnTo>
                    <a:pt x="96332" y="64499"/>
                  </a:lnTo>
                  <a:lnTo>
                    <a:pt x="94480" y="65528"/>
                  </a:lnTo>
                  <a:lnTo>
                    <a:pt x="92628" y="66488"/>
                  </a:lnTo>
                  <a:lnTo>
                    <a:pt x="90571" y="66968"/>
                  </a:lnTo>
                  <a:lnTo>
                    <a:pt x="112997" y="66968"/>
                  </a:lnTo>
                  <a:lnTo>
                    <a:pt x="112997" y="22014"/>
                  </a:lnTo>
                  <a:close/>
                </a:path>
                <a:path w="539750" h="77469">
                  <a:moveTo>
                    <a:pt x="140188" y="22014"/>
                  </a:moveTo>
                  <a:lnTo>
                    <a:pt x="127844" y="22014"/>
                  </a:lnTo>
                  <a:lnTo>
                    <a:pt x="127844" y="76123"/>
                  </a:lnTo>
                  <a:lnTo>
                    <a:pt x="140188" y="76123"/>
                  </a:lnTo>
                  <a:lnTo>
                    <a:pt x="140188" y="22014"/>
                  </a:lnTo>
                  <a:close/>
                </a:path>
                <a:path w="539750" h="77469">
                  <a:moveTo>
                    <a:pt x="136279" y="0"/>
                  </a:moveTo>
                  <a:lnTo>
                    <a:pt x="131753" y="0"/>
                  </a:lnTo>
                  <a:lnTo>
                    <a:pt x="129867" y="685"/>
                  </a:lnTo>
                  <a:lnTo>
                    <a:pt x="126918" y="3360"/>
                  </a:lnTo>
                  <a:lnTo>
                    <a:pt x="126198" y="5074"/>
                  </a:lnTo>
                  <a:lnTo>
                    <a:pt x="126198" y="9258"/>
                  </a:lnTo>
                  <a:lnTo>
                    <a:pt x="126918" y="11007"/>
                  </a:lnTo>
                  <a:lnTo>
                    <a:pt x="128358" y="12447"/>
                  </a:lnTo>
                  <a:lnTo>
                    <a:pt x="129867" y="13818"/>
                  </a:lnTo>
                  <a:lnTo>
                    <a:pt x="131753" y="14504"/>
                  </a:lnTo>
                  <a:lnTo>
                    <a:pt x="136279" y="14504"/>
                  </a:lnTo>
                  <a:lnTo>
                    <a:pt x="138131" y="13818"/>
                  </a:lnTo>
                  <a:lnTo>
                    <a:pt x="141079" y="11007"/>
                  </a:lnTo>
                  <a:lnTo>
                    <a:pt x="141834" y="9258"/>
                  </a:lnTo>
                  <a:lnTo>
                    <a:pt x="141834" y="5074"/>
                  </a:lnTo>
                  <a:lnTo>
                    <a:pt x="141079" y="3360"/>
                  </a:lnTo>
                  <a:lnTo>
                    <a:pt x="139571" y="2057"/>
                  </a:lnTo>
                  <a:lnTo>
                    <a:pt x="138131" y="685"/>
                  </a:lnTo>
                  <a:lnTo>
                    <a:pt x="136279" y="0"/>
                  </a:lnTo>
                  <a:close/>
                </a:path>
                <a:path w="539750" h="77469">
                  <a:moveTo>
                    <a:pt x="162879" y="22014"/>
                  </a:moveTo>
                  <a:lnTo>
                    <a:pt x="149814" y="22014"/>
                  </a:lnTo>
                  <a:lnTo>
                    <a:pt x="169874" y="76123"/>
                  </a:lnTo>
                  <a:lnTo>
                    <a:pt x="184687" y="76123"/>
                  </a:lnTo>
                  <a:lnTo>
                    <a:pt x="189035" y="64396"/>
                  </a:lnTo>
                  <a:lnTo>
                    <a:pt x="177281" y="64396"/>
                  </a:lnTo>
                  <a:lnTo>
                    <a:pt x="162879" y="22014"/>
                  </a:lnTo>
                  <a:close/>
                </a:path>
                <a:path w="539750" h="77469">
                  <a:moveTo>
                    <a:pt x="204747" y="22014"/>
                  </a:moveTo>
                  <a:lnTo>
                    <a:pt x="191888" y="22014"/>
                  </a:lnTo>
                  <a:lnTo>
                    <a:pt x="177281" y="64396"/>
                  </a:lnTo>
                  <a:lnTo>
                    <a:pt x="189035" y="64396"/>
                  </a:lnTo>
                  <a:lnTo>
                    <a:pt x="204747" y="22014"/>
                  </a:lnTo>
                  <a:close/>
                </a:path>
                <a:path w="539750" h="77469">
                  <a:moveTo>
                    <a:pt x="226683" y="22014"/>
                  </a:moveTo>
                  <a:lnTo>
                    <a:pt x="214339" y="22014"/>
                  </a:lnTo>
                  <a:lnTo>
                    <a:pt x="214339" y="76123"/>
                  </a:lnTo>
                  <a:lnTo>
                    <a:pt x="226683" y="76123"/>
                  </a:lnTo>
                  <a:lnTo>
                    <a:pt x="226683" y="22014"/>
                  </a:lnTo>
                  <a:close/>
                </a:path>
                <a:path w="539750" h="77469">
                  <a:moveTo>
                    <a:pt x="222774" y="0"/>
                  </a:moveTo>
                  <a:lnTo>
                    <a:pt x="218248" y="0"/>
                  </a:lnTo>
                  <a:lnTo>
                    <a:pt x="216362" y="685"/>
                  </a:lnTo>
                  <a:lnTo>
                    <a:pt x="213413" y="3360"/>
                  </a:lnTo>
                  <a:lnTo>
                    <a:pt x="212693" y="5074"/>
                  </a:lnTo>
                  <a:lnTo>
                    <a:pt x="212693" y="9258"/>
                  </a:lnTo>
                  <a:lnTo>
                    <a:pt x="213413" y="11007"/>
                  </a:lnTo>
                  <a:lnTo>
                    <a:pt x="214853" y="12447"/>
                  </a:lnTo>
                  <a:lnTo>
                    <a:pt x="216362" y="13818"/>
                  </a:lnTo>
                  <a:lnTo>
                    <a:pt x="218248" y="14504"/>
                  </a:lnTo>
                  <a:lnTo>
                    <a:pt x="222774" y="14504"/>
                  </a:lnTo>
                  <a:lnTo>
                    <a:pt x="224626" y="13818"/>
                  </a:lnTo>
                  <a:lnTo>
                    <a:pt x="227575" y="11007"/>
                  </a:lnTo>
                  <a:lnTo>
                    <a:pt x="228329" y="9258"/>
                  </a:lnTo>
                  <a:lnTo>
                    <a:pt x="228329" y="5074"/>
                  </a:lnTo>
                  <a:lnTo>
                    <a:pt x="227575" y="3360"/>
                  </a:lnTo>
                  <a:lnTo>
                    <a:pt x="226066" y="2057"/>
                  </a:lnTo>
                  <a:lnTo>
                    <a:pt x="224626" y="685"/>
                  </a:lnTo>
                  <a:lnTo>
                    <a:pt x="222774" y="0"/>
                  </a:lnTo>
                  <a:close/>
                </a:path>
                <a:path w="539750" h="77469">
                  <a:moveTo>
                    <a:pt x="297933" y="20779"/>
                  </a:moveTo>
                  <a:lnTo>
                    <a:pt x="286206" y="20779"/>
                  </a:lnTo>
                  <a:lnTo>
                    <a:pt x="281646" y="21979"/>
                  </a:lnTo>
                  <a:lnTo>
                    <a:pt x="265118" y="43788"/>
                  </a:lnTo>
                  <a:lnTo>
                    <a:pt x="265118" y="54898"/>
                  </a:lnTo>
                  <a:lnTo>
                    <a:pt x="286206" y="77358"/>
                  </a:lnTo>
                  <a:lnTo>
                    <a:pt x="297865" y="77358"/>
                  </a:lnTo>
                  <a:lnTo>
                    <a:pt x="303351" y="75575"/>
                  </a:lnTo>
                  <a:lnTo>
                    <a:pt x="312267" y="68442"/>
                  </a:lnTo>
                  <a:lnTo>
                    <a:pt x="313209" y="66865"/>
                  </a:lnTo>
                  <a:lnTo>
                    <a:pt x="289190" y="66865"/>
                  </a:lnTo>
                  <a:lnTo>
                    <a:pt x="287304" y="66488"/>
                  </a:lnTo>
                  <a:lnTo>
                    <a:pt x="277668" y="51880"/>
                  </a:lnTo>
                  <a:lnTo>
                    <a:pt x="277668" y="45297"/>
                  </a:lnTo>
                  <a:lnTo>
                    <a:pt x="278217" y="42108"/>
                  </a:lnTo>
                  <a:lnTo>
                    <a:pt x="279314" y="39502"/>
                  </a:lnTo>
                  <a:lnTo>
                    <a:pt x="280411" y="36827"/>
                  </a:lnTo>
                  <a:lnTo>
                    <a:pt x="281989" y="34804"/>
                  </a:lnTo>
                  <a:lnTo>
                    <a:pt x="286103" y="32061"/>
                  </a:lnTo>
                  <a:lnTo>
                    <a:pt x="288504" y="31375"/>
                  </a:lnTo>
                  <a:lnTo>
                    <a:pt x="313364" y="31375"/>
                  </a:lnTo>
                  <a:lnTo>
                    <a:pt x="312267" y="29523"/>
                  </a:lnTo>
                  <a:lnTo>
                    <a:pt x="307809" y="26026"/>
                  </a:lnTo>
                  <a:lnTo>
                    <a:pt x="303420" y="22528"/>
                  </a:lnTo>
                  <a:lnTo>
                    <a:pt x="297933" y="20779"/>
                  </a:lnTo>
                  <a:close/>
                </a:path>
                <a:path w="539750" h="77469">
                  <a:moveTo>
                    <a:pt x="316347" y="57710"/>
                  </a:moveTo>
                  <a:lnTo>
                    <a:pt x="303386" y="57710"/>
                  </a:lnTo>
                  <a:lnTo>
                    <a:pt x="302974" y="59630"/>
                  </a:lnTo>
                  <a:lnTo>
                    <a:pt x="302185" y="61276"/>
                  </a:lnTo>
                  <a:lnTo>
                    <a:pt x="293304" y="66865"/>
                  </a:lnTo>
                  <a:lnTo>
                    <a:pt x="313209" y="66865"/>
                  </a:lnTo>
                  <a:lnTo>
                    <a:pt x="315113" y="63676"/>
                  </a:lnTo>
                  <a:lnTo>
                    <a:pt x="316347" y="57710"/>
                  </a:lnTo>
                  <a:close/>
                </a:path>
                <a:path w="539750" h="77469">
                  <a:moveTo>
                    <a:pt x="313364" y="31375"/>
                  </a:moveTo>
                  <a:lnTo>
                    <a:pt x="294264" y="31375"/>
                  </a:lnTo>
                  <a:lnTo>
                    <a:pt x="296871" y="32164"/>
                  </a:lnTo>
                  <a:lnTo>
                    <a:pt x="301260" y="35318"/>
                  </a:lnTo>
                  <a:lnTo>
                    <a:pt x="302700" y="37547"/>
                  </a:lnTo>
                  <a:lnTo>
                    <a:pt x="303386" y="40427"/>
                  </a:lnTo>
                  <a:lnTo>
                    <a:pt x="316347" y="40427"/>
                  </a:lnTo>
                  <a:lnTo>
                    <a:pt x="315113" y="34324"/>
                  </a:lnTo>
                  <a:lnTo>
                    <a:pt x="313364" y="31375"/>
                  </a:lnTo>
                  <a:close/>
                </a:path>
                <a:path w="539750" h="77469">
                  <a:moveTo>
                    <a:pt x="341197" y="2057"/>
                  </a:moveTo>
                  <a:lnTo>
                    <a:pt x="328852" y="2057"/>
                  </a:lnTo>
                  <a:lnTo>
                    <a:pt x="328852" y="76123"/>
                  </a:lnTo>
                  <a:lnTo>
                    <a:pt x="341197" y="76123"/>
                  </a:lnTo>
                  <a:lnTo>
                    <a:pt x="341197" y="2057"/>
                  </a:lnTo>
                  <a:close/>
                </a:path>
                <a:path w="539750" h="77469">
                  <a:moveTo>
                    <a:pt x="368230" y="22014"/>
                  </a:moveTo>
                  <a:lnTo>
                    <a:pt x="355885" y="22014"/>
                  </a:lnTo>
                  <a:lnTo>
                    <a:pt x="355885" y="76123"/>
                  </a:lnTo>
                  <a:lnTo>
                    <a:pt x="368230" y="76123"/>
                  </a:lnTo>
                  <a:lnTo>
                    <a:pt x="368230" y="22014"/>
                  </a:lnTo>
                  <a:close/>
                </a:path>
                <a:path w="539750" h="77469">
                  <a:moveTo>
                    <a:pt x="364321" y="0"/>
                  </a:moveTo>
                  <a:lnTo>
                    <a:pt x="359795" y="0"/>
                  </a:lnTo>
                  <a:lnTo>
                    <a:pt x="357909" y="685"/>
                  </a:lnTo>
                  <a:lnTo>
                    <a:pt x="354960" y="3360"/>
                  </a:lnTo>
                  <a:lnTo>
                    <a:pt x="354240" y="5074"/>
                  </a:lnTo>
                  <a:lnTo>
                    <a:pt x="354240" y="9258"/>
                  </a:lnTo>
                  <a:lnTo>
                    <a:pt x="354960" y="11007"/>
                  </a:lnTo>
                  <a:lnTo>
                    <a:pt x="356400" y="12447"/>
                  </a:lnTo>
                  <a:lnTo>
                    <a:pt x="357909" y="13818"/>
                  </a:lnTo>
                  <a:lnTo>
                    <a:pt x="359795" y="14504"/>
                  </a:lnTo>
                  <a:lnTo>
                    <a:pt x="364321" y="14504"/>
                  </a:lnTo>
                  <a:lnTo>
                    <a:pt x="366173" y="13818"/>
                  </a:lnTo>
                  <a:lnTo>
                    <a:pt x="369121" y="11007"/>
                  </a:lnTo>
                  <a:lnTo>
                    <a:pt x="369876" y="9258"/>
                  </a:lnTo>
                  <a:lnTo>
                    <a:pt x="369876" y="5074"/>
                  </a:lnTo>
                  <a:lnTo>
                    <a:pt x="369121" y="3360"/>
                  </a:lnTo>
                  <a:lnTo>
                    <a:pt x="367613" y="2057"/>
                  </a:lnTo>
                  <a:lnTo>
                    <a:pt x="366173" y="685"/>
                  </a:lnTo>
                  <a:lnTo>
                    <a:pt x="364321" y="0"/>
                  </a:lnTo>
                  <a:close/>
                </a:path>
                <a:path w="539750" h="77469">
                  <a:moveTo>
                    <a:pt x="412146" y="20779"/>
                  </a:moveTo>
                  <a:lnTo>
                    <a:pt x="401722" y="20779"/>
                  </a:lnTo>
                  <a:lnTo>
                    <a:pt x="397196" y="21979"/>
                  </a:lnTo>
                  <a:lnTo>
                    <a:pt x="381148" y="43754"/>
                  </a:lnTo>
                  <a:lnTo>
                    <a:pt x="381148" y="54932"/>
                  </a:lnTo>
                  <a:lnTo>
                    <a:pt x="401688" y="77358"/>
                  </a:lnTo>
                  <a:lnTo>
                    <a:pt x="410809" y="77358"/>
                  </a:lnTo>
                  <a:lnTo>
                    <a:pt x="414409" y="76638"/>
                  </a:lnTo>
                  <a:lnTo>
                    <a:pt x="420787" y="73757"/>
                  </a:lnTo>
                  <a:lnTo>
                    <a:pt x="423462" y="71803"/>
                  </a:lnTo>
                  <a:lnTo>
                    <a:pt x="425588" y="69334"/>
                  </a:lnTo>
                  <a:lnTo>
                    <a:pt x="427508" y="67174"/>
                  </a:lnTo>
                  <a:lnTo>
                    <a:pt x="403985" y="67174"/>
                  </a:lnTo>
                  <a:lnTo>
                    <a:pt x="401654" y="66522"/>
                  </a:lnTo>
                  <a:lnTo>
                    <a:pt x="393287" y="54109"/>
                  </a:lnTo>
                  <a:lnTo>
                    <a:pt x="393287" y="52052"/>
                  </a:lnTo>
                  <a:lnTo>
                    <a:pt x="389995" y="52052"/>
                  </a:lnTo>
                  <a:lnTo>
                    <a:pt x="389995" y="44131"/>
                  </a:lnTo>
                  <a:lnTo>
                    <a:pt x="393287" y="44131"/>
                  </a:lnTo>
                  <a:lnTo>
                    <a:pt x="393306" y="43754"/>
                  </a:lnTo>
                  <a:lnTo>
                    <a:pt x="404294" y="30861"/>
                  </a:lnTo>
                  <a:lnTo>
                    <a:pt x="427258" y="30861"/>
                  </a:lnTo>
                  <a:lnTo>
                    <a:pt x="426754" y="29798"/>
                  </a:lnTo>
                  <a:lnTo>
                    <a:pt x="423942" y="26609"/>
                  </a:lnTo>
                  <a:lnTo>
                    <a:pt x="420239" y="24277"/>
                  </a:lnTo>
                  <a:lnTo>
                    <a:pt x="416604" y="21945"/>
                  </a:lnTo>
                  <a:lnTo>
                    <a:pt x="412146" y="20779"/>
                  </a:lnTo>
                  <a:close/>
                </a:path>
                <a:path w="539750" h="77469">
                  <a:moveTo>
                    <a:pt x="430217" y="61001"/>
                  </a:moveTo>
                  <a:lnTo>
                    <a:pt x="417667" y="61001"/>
                  </a:lnTo>
                  <a:lnTo>
                    <a:pt x="416844" y="62922"/>
                  </a:lnTo>
                  <a:lnTo>
                    <a:pt x="415575" y="64430"/>
                  </a:lnTo>
                  <a:lnTo>
                    <a:pt x="412146" y="66625"/>
                  </a:lnTo>
                  <a:lnTo>
                    <a:pt x="409746" y="67174"/>
                  </a:lnTo>
                  <a:lnTo>
                    <a:pt x="427508" y="67174"/>
                  </a:lnTo>
                  <a:lnTo>
                    <a:pt x="427782" y="66865"/>
                  </a:lnTo>
                  <a:lnTo>
                    <a:pt x="429326" y="64088"/>
                  </a:lnTo>
                  <a:lnTo>
                    <a:pt x="430217" y="61001"/>
                  </a:lnTo>
                  <a:close/>
                </a:path>
                <a:path w="539750" h="77469">
                  <a:moveTo>
                    <a:pt x="393287" y="44131"/>
                  </a:moveTo>
                  <a:lnTo>
                    <a:pt x="389995" y="44131"/>
                  </a:lnTo>
                  <a:lnTo>
                    <a:pt x="389995" y="52052"/>
                  </a:lnTo>
                  <a:lnTo>
                    <a:pt x="393287" y="52052"/>
                  </a:lnTo>
                  <a:lnTo>
                    <a:pt x="393287" y="44131"/>
                  </a:lnTo>
                  <a:close/>
                </a:path>
                <a:path w="539750" h="77469">
                  <a:moveTo>
                    <a:pt x="427258" y="30861"/>
                  </a:moveTo>
                  <a:lnTo>
                    <a:pt x="410329" y="30861"/>
                  </a:lnTo>
                  <a:lnTo>
                    <a:pt x="413278" y="32026"/>
                  </a:lnTo>
                  <a:lnTo>
                    <a:pt x="415610" y="34358"/>
                  </a:lnTo>
                  <a:lnTo>
                    <a:pt x="418010" y="36621"/>
                  </a:lnTo>
                  <a:lnTo>
                    <a:pt x="419244" y="39879"/>
                  </a:lnTo>
                  <a:lnTo>
                    <a:pt x="419313" y="44131"/>
                  </a:lnTo>
                  <a:lnTo>
                    <a:pt x="393287" y="44131"/>
                  </a:lnTo>
                  <a:lnTo>
                    <a:pt x="393287" y="52052"/>
                  </a:lnTo>
                  <a:lnTo>
                    <a:pt x="431452" y="52052"/>
                  </a:lnTo>
                  <a:lnTo>
                    <a:pt x="431589" y="51092"/>
                  </a:lnTo>
                  <a:lnTo>
                    <a:pt x="431657" y="42313"/>
                  </a:lnTo>
                  <a:lnTo>
                    <a:pt x="430663" y="37821"/>
                  </a:lnTo>
                  <a:lnTo>
                    <a:pt x="428674" y="33844"/>
                  </a:lnTo>
                  <a:lnTo>
                    <a:pt x="427258" y="30861"/>
                  </a:lnTo>
                  <a:close/>
                </a:path>
                <a:path w="539750" h="77469">
                  <a:moveTo>
                    <a:pt x="454581" y="22014"/>
                  </a:moveTo>
                  <a:lnTo>
                    <a:pt x="443677" y="22014"/>
                  </a:lnTo>
                  <a:lnTo>
                    <a:pt x="443677" y="76123"/>
                  </a:lnTo>
                  <a:lnTo>
                    <a:pt x="456021" y="76123"/>
                  </a:lnTo>
                  <a:lnTo>
                    <a:pt x="456021" y="41662"/>
                  </a:lnTo>
                  <a:lnTo>
                    <a:pt x="456570" y="39227"/>
                  </a:lnTo>
                  <a:lnTo>
                    <a:pt x="466308" y="31169"/>
                  </a:lnTo>
                  <a:lnTo>
                    <a:pt x="490174" y="31169"/>
                  </a:lnTo>
                  <a:lnTo>
                    <a:pt x="489660" y="30140"/>
                  </a:lnTo>
                  <a:lnTo>
                    <a:pt x="455404" y="30140"/>
                  </a:lnTo>
                  <a:lnTo>
                    <a:pt x="454581" y="22014"/>
                  </a:lnTo>
                  <a:close/>
                </a:path>
                <a:path w="539750" h="77469">
                  <a:moveTo>
                    <a:pt x="490174" y="31169"/>
                  </a:moveTo>
                  <a:lnTo>
                    <a:pt x="472138" y="31169"/>
                  </a:lnTo>
                  <a:lnTo>
                    <a:pt x="474915" y="32232"/>
                  </a:lnTo>
                  <a:lnTo>
                    <a:pt x="476904" y="34358"/>
                  </a:lnTo>
                  <a:lnTo>
                    <a:pt x="478893" y="36415"/>
                  </a:lnTo>
                  <a:lnTo>
                    <a:pt x="479830" y="39227"/>
                  </a:lnTo>
                  <a:lnTo>
                    <a:pt x="479887" y="76123"/>
                  </a:lnTo>
                  <a:lnTo>
                    <a:pt x="492129" y="76123"/>
                  </a:lnTo>
                  <a:lnTo>
                    <a:pt x="492094" y="37238"/>
                  </a:lnTo>
                  <a:lnTo>
                    <a:pt x="491340" y="33501"/>
                  </a:lnTo>
                  <a:lnTo>
                    <a:pt x="490174" y="31169"/>
                  </a:lnTo>
                  <a:close/>
                </a:path>
                <a:path w="539750" h="77469">
                  <a:moveTo>
                    <a:pt x="476492" y="20779"/>
                  </a:moveTo>
                  <a:lnTo>
                    <a:pt x="468331" y="20779"/>
                  </a:lnTo>
                  <a:lnTo>
                    <a:pt x="464868" y="21636"/>
                  </a:lnTo>
                  <a:lnTo>
                    <a:pt x="461988" y="23351"/>
                  </a:lnTo>
                  <a:lnTo>
                    <a:pt x="459107" y="24997"/>
                  </a:lnTo>
                  <a:lnTo>
                    <a:pt x="456913" y="27260"/>
                  </a:lnTo>
                  <a:lnTo>
                    <a:pt x="455404" y="30140"/>
                  </a:lnTo>
                  <a:lnTo>
                    <a:pt x="489660" y="30140"/>
                  </a:lnTo>
                  <a:lnTo>
                    <a:pt x="488185" y="27191"/>
                  </a:lnTo>
                  <a:lnTo>
                    <a:pt x="485922" y="24825"/>
                  </a:lnTo>
                  <a:lnTo>
                    <a:pt x="482973" y="23248"/>
                  </a:lnTo>
                  <a:lnTo>
                    <a:pt x="480024" y="21602"/>
                  </a:lnTo>
                  <a:lnTo>
                    <a:pt x="476492" y="20779"/>
                  </a:lnTo>
                  <a:close/>
                </a:path>
                <a:path w="539750" h="77469">
                  <a:moveTo>
                    <a:pt x="524976" y="32301"/>
                  </a:moveTo>
                  <a:lnTo>
                    <a:pt x="512631" y="32301"/>
                  </a:lnTo>
                  <a:lnTo>
                    <a:pt x="512652" y="63162"/>
                  </a:lnTo>
                  <a:lnTo>
                    <a:pt x="526313" y="76123"/>
                  </a:lnTo>
                  <a:lnTo>
                    <a:pt x="539480" y="76123"/>
                  </a:lnTo>
                  <a:lnTo>
                    <a:pt x="539480" y="65631"/>
                  </a:lnTo>
                  <a:lnTo>
                    <a:pt x="529639" y="65631"/>
                  </a:lnTo>
                  <a:lnTo>
                    <a:pt x="527719" y="65150"/>
                  </a:lnTo>
                  <a:lnTo>
                    <a:pt x="526622" y="64190"/>
                  </a:lnTo>
                  <a:lnTo>
                    <a:pt x="525524" y="63162"/>
                  </a:lnTo>
                  <a:lnTo>
                    <a:pt x="524976" y="61344"/>
                  </a:lnTo>
                  <a:lnTo>
                    <a:pt x="524976" y="32301"/>
                  </a:lnTo>
                  <a:close/>
                </a:path>
                <a:path w="539750" h="77469">
                  <a:moveTo>
                    <a:pt x="539275" y="22014"/>
                  </a:moveTo>
                  <a:lnTo>
                    <a:pt x="503270" y="22014"/>
                  </a:lnTo>
                  <a:lnTo>
                    <a:pt x="503270" y="32301"/>
                  </a:lnTo>
                  <a:lnTo>
                    <a:pt x="539275" y="32301"/>
                  </a:lnTo>
                  <a:lnTo>
                    <a:pt x="539275" y="22014"/>
                  </a:lnTo>
                  <a:close/>
                </a:path>
                <a:path w="539750" h="77469">
                  <a:moveTo>
                    <a:pt x="524976" y="7406"/>
                  </a:moveTo>
                  <a:lnTo>
                    <a:pt x="514071" y="7406"/>
                  </a:lnTo>
                  <a:lnTo>
                    <a:pt x="512631" y="22014"/>
                  </a:lnTo>
                  <a:lnTo>
                    <a:pt x="524976" y="22014"/>
                  </a:lnTo>
                  <a:lnTo>
                    <a:pt x="524976" y="7406"/>
                  </a:lnTo>
                  <a:close/>
                </a:path>
              </a:pathLst>
            </a:custGeom>
            <a:solidFill>
              <a:srgbClr val="0855C8"/>
            </a:solidFill>
          </p:spPr>
          <p:txBody>
            <a:bodyPr wrap="square" lIns="0" tIns="0" rIns="0" bIns="0" rtlCol="0"/>
            <a:lstStyle/>
            <a:p>
              <a:endParaRPr/>
            </a:p>
          </p:txBody>
        </p:sp>
      </p:grpSp>
      <p:pic>
        <p:nvPicPr>
          <p:cNvPr id="25" name="object 25"/>
          <p:cNvPicPr/>
          <p:nvPr/>
        </p:nvPicPr>
        <p:blipFill>
          <a:blip r:embed="rId9" cstate="print"/>
          <a:stretch>
            <a:fillRect/>
          </a:stretch>
        </p:blipFill>
        <p:spPr>
          <a:xfrm>
            <a:off x="1272542" y="2855848"/>
            <a:ext cx="853440" cy="138874"/>
          </a:xfrm>
          <a:prstGeom prst="rect">
            <a:avLst/>
          </a:prstGeom>
        </p:spPr>
      </p:pic>
      <p:grpSp>
        <p:nvGrpSpPr>
          <p:cNvPr id="26" name="object 26"/>
          <p:cNvGrpSpPr/>
          <p:nvPr/>
        </p:nvGrpSpPr>
        <p:grpSpPr>
          <a:xfrm>
            <a:off x="2227585" y="2855848"/>
            <a:ext cx="523240" cy="139065"/>
            <a:chOff x="2227585" y="2855848"/>
            <a:chExt cx="523240" cy="139065"/>
          </a:xfrm>
        </p:grpSpPr>
        <p:sp>
          <p:nvSpPr>
            <p:cNvPr id="27" name="object 27"/>
            <p:cNvSpPr/>
            <p:nvPr/>
          </p:nvSpPr>
          <p:spPr>
            <a:xfrm>
              <a:off x="2227585" y="2855848"/>
              <a:ext cx="523240" cy="139065"/>
            </a:xfrm>
            <a:custGeom>
              <a:avLst/>
              <a:gdLst/>
              <a:ahLst/>
              <a:cxnLst/>
              <a:rect l="l" t="t" r="r" b="b"/>
              <a:pathLst>
                <a:path w="523239" h="139064">
                  <a:moveTo>
                    <a:pt x="477520" y="0"/>
                  </a:moveTo>
                  <a:lnTo>
                    <a:pt x="45720" y="0"/>
                  </a:lnTo>
                  <a:lnTo>
                    <a:pt x="27923" y="3592"/>
                  </a:lnTo>
                  <a:lnTo>
                    <a:pt x="13391" y="13391"/>
                  </a:lnTo>
                  <a:lnTo>
                    <a:pt x="3592" y="27923"/>
                  </a:lnTo>
                  <a:lnTo>
                    <a:pt x="0" y="45720"/>
                  </a:lnTo>
                  <a:lnTo>
                    <a:pt x="0" y="93154"/>
                  </a:lnTo>
                  <a:lnTo>
                    <a:pt x="3592" y="110950"/>
                  </a:lnTo>
                  <a:lnTo>
                    <a:pt x="13391" y="125483"/>
                  </a:lnTo>
                  <a:lnTo>
                    <a:pt x="27923" y="135281"/>
                  </a:lnTo>
                  <a:lnTo>
                    <a:pt x="45720" y="138874"/>
                  </a:lnTo>
                  <a:lnTo>
                    <a:pt x="477520" y="138874"/>
                  </a:lnTo>
                  <a:lnTo>
                    <a:pt x="495316" y="135281"/>
                  </a:lnTo>
                  <a:lnTo>
                    <a:pt x="509848" y="125483"/>
                  </a:lnTo>
                  <a:lnTo>
                    <a:pt x="519647" y="110950"/>
                  </a:lnTo>
                  <a:lnTo>
                    <a:pt x="523240" y="93154"/>
                  </a:lnTo>
                  <a:lnTo>
                    <a:pt x="523240" y="45720"/>
                  </a:lnTo>
                  <a:lnTo>
                    <a:pt x="519647" y="27923"/>
                  </a:lnTo>
                  <a:lnTo>
                    <a:pt x="509848" y="13391"/>
                  </a:lnTo>
                  <a:lnTo>
                    <a:pt x="495316" y="3592"/>
                  </a:lnTo>
                  <a:lnTo>
                    <a:pt x="477520" y="0"/>
                  </a:lnTo>
                  <a:close/>
                </a:path>
              </a:pathLst>
            </a:custGeom>
            <a:solidFill>
              <a:srgbClr val="E6F0FF"/>
            </a:solidFill>
          </p:spPr>
          <p:txBody>
            <a:bodyPr wrap="square" lIns="0" tIns="0" rIns="0" bIns="0" rtlCol="0"/>
            <a:lstStyle/>
            <a:p>
              <a:endParaRPr/>
            </a:p>
          </p:txBody>
        </p:sp>
        <p:sp>
          <p:nvSpPr>
            <p:cNvPr id="28" name="object 28"/>
            <p:cNvSpPr/>
            <p:nvPr/>
          </p:nvSpPr>
          <p:spPr>
            <a:xfrm>
              <a:off x="2338165" y="2887262"/>
              <a:ext cx="302895" cy="100330"/>
            </a:xfrm>
            <a:custGeom>
              <a:avLst/>
              <a:gdLst/>
              <a:ahLst/>
              <a:cxnLst/>
              <a:rect l="l" t="t" r="r" b="b"/>
              <a:pathLst>
                <a:path w="302894" h="100330">
                  <a:moveTo>
                    <a:pt x="28940" y="4114"/>
                  </a:moveTo>
                  <a:lnTo>
                    <a:pt x="0" y="4114"/>
                  </a:lnTo>
                  <a:lnTo>
                    <a:pt x="0" y="76123"/>
                  </a:lnTo>
                  <a:lnTo>
                    <a:pt x="28940" y="76123"/>
                  </a:lnTo>
                  <a:lnTo>
                    <a:pt x="35833" y="74649"/>
                  </a:lnTo>
                  <a:lnTo>
                    <a:pt x="46668" y="68751"/>
                  </a:lnTo>
                  <a:lnTo>
                    <a:pt x="49685" y="65631"/>
                  </a:lnTo>
                  <a:lnTo>
                    <a:pt x="12344" y="65631"/>
                  </a:lnTo>
                  <a:lnTo>
                    <a:pt x="12344" y="14504"/>
                  </a:lnTo>
                  <a:lnTo>
                    <a:pt x="49562" y="14504"/>
                  </a:lnTo>
                  <a:lnTo>
                    <a:pt x="46668" y="11487"/>
                  </a:lnTo>
                  <a:lnTo>
                    <a:pt x="35833" y="5589"/>
                  </a:lnTo>
                  <a:lnTo>
                    <a:pt x="28940" y="4114"/>
                  </a:lnTo>
                  <a:close/>
                </a:path>
                <a:path w="302894" h="100330">
                  <a:moveTo>
                    <a:pt x="49562" y="14504"/>
                  </a:moveTo>
                  <a:lnTo>
                    <a:pt x="26128" y="14504"/>
                  </a:lnTo>
                  <a:lnTo>
                    <a:pt x="30998" y="15567"/>
                  </a:lnTo>
                  <a:lnTo>
                    <a:pt x="34564" y="17693"/>
                  </a:lnTo>
                  <a:lnTo>
                    <a:pt x="38199" y="19751"/>
                  </a:lnTo>
                  <a:lnTo>
                    <a:pt x="40770" y="22699"/>
                  </a:lnTo>
                  <a:lnTo>
                    <a:pt x="42279" y="26540"/>
                  </a:lnTo>
                  <a:lnTo>
                    <a:pt x="43856" y="30312"/>
                  </a:lnTo>
                  <a:lnTo>
                    <a:pt x="44645" y="34872"/>
                  </a:lnTo>
                  <a:lnTo>
                    <a:pt x="44645" y="45502"/>
                  </a:lnTo>
                  <a:lnTo>
                    <a:pt x="43856" y="50063"/>
                  </a:lnTo>
                  <a:lnTo>
                    <a:pt x="42279" y="53903"/>
                  </a:lnTo>
                  <a:lnTo>
                    <a:pt x="40770" y="57675"/>
                  </a:lnTo>
                  <a:lnTo>
                    <a:pt x="38199" y="60590"/>
                  </a:lnTo>
                  <a:lnTo>
                    <a:pt x="30998" y="64636"/>
                  </a:lnTo>
                  <a:lnTo>
                    <a:pt x="26128" y="65631"/>
                  </a:lnTo>
                  <a:lnTo>
                    <a:pt x="49685" y="65631"/>
                  </a:lnTo>
                  <a:lnTo>
                    <a:pt x="50680" y="64602"/>
                  </a:lnTo>
                  <a:lnTo>
                    <a:pt x="53286" y="59253"/>
                  </a:lnTo>
                  <a:lnTo>
                    <a:pt x="55961" y="53835"/>
                  </a:lnTo>
                  <a:lnTo>
                    <a:pt x="57298" y="47491"/>
                  </a:lnTo>
                  <a:lnTo>
                    <a:pt x="57298" y="32815"/>
                  </a:lnTo>
                  <a:lnTo>
                    <a:pt x="55961" y="26437"/>
                  </a:lnTo>
                  <a:lnTo>
                    <a:pt x="53286" y="21088"/>
                  </a:lnTo>
                  <a:lnTo>
                    <a:pt x="50680" y="15670"/>
                  </a:lnTo>
                  <a:lnTo>
                    <a:pt x="49562" y="14504"/>
                  </a:lnTo>
                  <a:close/>
                </a:path>
                <a:path w="302894" h="100330">
                  <a:moveTo>
                    <a:pt x="82261" y="22014"/>
                  </a:moveTo>
                  <a:lnTo>
                    <a:pt x="69917" y="22014"/>
                  </a:lnTo>
                  <a:lnTo>
                    <a:pt x="69917" y="76123"/>
                  </a:lnTo>
                  <a:lnTo>
                    <a:pt x="82261" y="76123"/>
                  </a:lnTo>
                  <a:lnTo>
                    <a:pt x="82261" y="22014"/>
                  </a:lnTo>
                  <a:close/>
                </a:path>
                <a:path w="302894" h="100330">
                  <a:moveTo>
                    <a:pt x="78352" y="0"/>
                  </a:moveTo>
                  <a:lnTo>
                    <a:pt x="73826" y="0"/>
                  </a:lnTo>
                  <a:lnTo>
                    <a:pt x="71940" y="685"/>
                  </a:lnTo>
                  <a:lnTo>
                    <a:pt x="68991" y="3360"/>
                  </a:lnTo>
                  <a:lnTo>
                    <a:pt x="68271" y="5074"/>
                  </a:lnTo>
                  <a:lnTo>
                    <a:pt x="68271" y="9258"/>
                  </a:lnTo>
                  <a:lnTo>
                    <a:pt x="68991" y="11007"/>
                  </a:lnTo>
                  <a:lnTo>
                    <a:pt x="70431" y="12447"/>
                  </a:lnTo>
                  <a:lnTo>
                    <a:pt x="71940" y="13818"/>
                  </a:lnTo>
                  <a:lnTo>
                    <a:pt x="73826" y="14504"/>
                  </a:lnTo>
                  <a:lnTo>
                    <a:pt x="78352" y="14504"/>
                  </a:lnTo>
                  <a:lnTo>
                    <a:pt x="80204" y="13818"/>
                  </a:lnTo>
                  <a:lnTo>
                    <a:pt x="83153" y="11007"/>
                  </a:lnTo>
                  <a:lnTo>
                    <a:pt x="83907" y="9258"/>
                  </a:lnTo>
                  <a:lnTo>
                    <a:pt x="83907" y="5074"/>
                  </a:lnTo>
                  <a:lnTo>
                    <a:pt x="83153" y="3360"/>
                  </a:lnTo>
                  <a:lnTo>
                    <a:pt x="81644" y="2057"/>
                  </a:lnTo>
                  <a:lnTo>
                    <a:pt x="80204" y="685"/>
                  </a:lnTo>
                  <a:lnTo>
                    <a:pt x="78352" y="0"/>
                  </a:lnTo>
                  <a:close/>
                </a:path>
                <a:path w="302894" h="100330">
                  <a:moveTo>
                    <a:pt x="100922" y="71062"/>
                  </a:moveTo>
                  <a:lnTo>
                    <a:pt x="94151" y="81370"/>
                  </a:lnTo>
                  <a:lnTo>
                    <a:pt x="94151" y="87268"/>
                  </a:lnTo>
                  <a:lnTo>
                    <a:pt x="95145" y="90285"/>
                  </a:lnTo>
                  <a:lnTo>
                    <a:pt x="99192" y="95154"/>
                  </a:lnTo>
                  <a:lnTo>
                    <a:pt x="102072" y="96972"/>
                  </a:lnTo>
                  <a:lnTo>
                    <a:pt x="105775" y="98137"/>
                  </a:lnTo>
                  <a:lnTo>
                    <a:pt x="109547" y="99372"/>
                  </a:lnTo>
                  <a:lnTo>
                    <a:pt x="113971" y="99989"/>
                  </a:lnTo>
                  <a:lnTo>
                    <a:pt x="124600" y="99989"/>
                  </a:lnTo>
                  <a:lnTo>
                    <a:pt x="129127" y="99132"/>
                  </a:lnTo>
                  <a:lnTo>
                    <a:pt x="132624" y="97417"/>
                  </a:lnTo>
                  <a:lnTo>
                    <a:pt x="136190" y="95771"/>
                  </a:lnTo>
                  <a:lnTo>
                    <a:pt x="138797" y="93577"/>
                  </a:lnTo>
                  <a:lnTo>
                    <a:pt x="140640" y="90525"/>
                  </a:lnTo>
                  <a:lnTo>
                    <a:pt x="116165" y="90525"/>
                  </a:lnTo>
                  <a:lnTo>
                    <a:pt x="113833" y="90216"/>
                  </a:lnTo>
                  <a:lnTo>
                    <a:pt x="109856" y="88982"/>
                  </a:lnTo>
                  <a:lnTo>
                    <a:pt x="108278" y="88056"/>
                  </a:lnTo>
                  <a:lnTo>
                    <a:pt x="107113" y="86822"/>
                  </a:lnTo>
                  <a:lnTo>
                    <a:pt x="105947" y="85656"/>
                  </a:lnTo>
                  <a:lnTo>
                    <a:pt x="105404" y="84250"/>
                  </a:lnTo>
                  <a:lnTo>
                    <a:pt x="105403" y="80272"/>
                  </a:lnTo>
                  <a:lnTo>
                    <a:pt x="106050" y="78558"/>
                  </a:lnTo>
                  <a:lnTo>
                    <a:pt x="107421" y="76843"/>
                  </a:lnTo>
                  <a:lnTo>
                    <a:pt x="108793" y="75197"/>
                  </a:lnTo>
                  <a:lnTo>
                    <a:pt x="111233" y="73827"/>
                  </a:lnTo>
                  <a:lnTo>
                    <a:pt x="107455" y="73174"/>
                  </a:lnTo>
                  <a:lnTo>
                    <a:pt x="105089" y="72591"/>
                  </a:lnTo>
                  <a:lnTo>
                    <a:pt x="103101" y="71906"/>
                  </a:lnTo>
                  <a:lnTo>
                    <a:pt x="101112" y="71151"/>
                  </a:lnTo>
                  <a:lnTo>
                    <a:pt x="100922" y="71062"/>
                  </a:lnTo>
                  <a:close/>
                </a:path>
                <a:path w="302894" h="100330">
                  <a:moveTo>
                    <a:pt x="128265" y="66762"/>
                  </a:moveTo>
                  <a:lnTo>
                    <a:pt x="108758" y="66762"/>
                  </a:lnTo>
                  <a:lnTo>
                    <a:pt x="114931" y="72626"/>
                  </a:lnTo>
                  <a:lnTo>
                    <a:pt x="111296" y="73792"/>
                  </a:lnTo>
                  <a:lnTo>
                    <a:pt x="124772" y="75060"/>
                  </a:lnTo>
                  <a:lnTo>
                    <a:pt x="127789" y="75849"/>
                  </a:lnTo>
                  <a:lnTo>
                    <a:pt x="129230" y="77152"/>
                  </a:lnTo>
                  <a:lnTo>
                    <a:pt x="130738" y="78455"/>
                  </a:lnTo>
                  <a:lnTo>
                    <a:pt x="131493" y="80272"/>
                  </a:lnTo>
                  <a:lnTo>
                    <a:pt x="131493" y="84250"/>
                  </a:lnTo>
                  <a:lnTo>
                    <a:pt x="130978" y="85656"/>
                  </a:lnTo>
                  <a:lnTo>
                    <a:pt x="129950" y="86822"/>
                  </a:lnTo>
                  <a:lnTo>
                    <a:pt x="128921" y="88056"/>
                  </a:lnTo>
                  <a:lnTo>
                    <a:pt x="127447" y="88982"/>
                  </a:lnTo>
                  <a:lnTo>
                    <a:pt x="123675" y="90216"/>
                  </a:lnTo>
                  <a:lnTo>
                    <a:pt x="121446" y="90525"/>
                  </a:lnTo>
                  <a:lnTo>
                    <a:pt x="140640" y="90525"/>
                  </a:lnTo>
                  <a:lnTo>
                    <a:pt x="142157" y="88159"/>
                  </a:lnTo>
                  <a:lnTo>
                    <a:pt x="142911" y="85656"/>
                  </a:lnTo>
                  <a:lnTo>
                    <a:pt x="142896" y="78455"/>
                  </a:lnTo>
                  <a:lnTo>
                    <a:pt x="142328" y="76158"/>
                  </a:lnTo>
                  <a:lnTo>
                    <a:pt x="139585" y="71700"/>
                  </a:lnTo>
                  <a:lnTo>
                    <a:pt x="137425" y="69951"/>
                  </a:lnTo>
                  <a:lnTo>
                    <a:pt x="131596" y="67482"/>
                  </a:lnTo>
                  <a:lnTo>
                    <a:pt x="128265" y="66762"/>
                  </a:lnTo>
                  <a:close/>
                </a:path>
                <a:path w="302894" h="100330">
                  <a:moveTo>
                    <a:pt x="108758" y="66762"/>
                  </a:moveTo>
                  <a:lnTo>
                    <a:pt x="105398" y="68065"/>
                  </a:lnTo>
                  <a:lnTo>
                    <a:pt x="102655" y="69608"/>
                  </a:lnTo>
                  <a:lnTo>
                    <a:pt x="100922" y="71062"/>
                  </a:lnTo>
                  <a:lnTo>
                    <a:pt x="101112" y="71151"/>
                  </a:lnTo>
                  <a:lnTo>
                    <a:pt x="103101" y="71906"/>
                  </a:lnTo>
                  <a:lnTo>
                    <a:pt x="105089" y="72591"/>
                  </a:lnTo>
                  <a:lnTo>
                    <a:pt x="107455" y="73174"/>
                  </a:lnTo>
                  <a:lnTo>
                    <a:pt x="111233" y="73827"/>
                  </a:lnTo>
                  <a:lnTo>
                    <a:pt x="114931" y="72626"/>
                  </a:lnTo>
                  <a:lnTo>
                    <a:pt x="108758" y="66762"/>
                  </a:lnTo>
                  <a:close/>
                </a:path>
                <a:path w="302894" h="100330">
                  <a:moveTo>
                    <a:pt x="103962" y="54936"/>
                  </a:moveTo>
                  <a:lnTo>
                    <a:pt x="94765" y="64396"/>
                  </a:lnTo>
                  <a:lnTo>
                    <a:pt x="94665" y="66865"/>
                  </a:lnTo>
                  <a:lnTo>
                    <a:pt x="95557" y="67757"/>
                  </a:lnTo>
                  <a:lnTo>
                    <a:pt x="96794" y="68717"/>
                  </a:lnTo>
                  <a:lnTo>
                    <a:pt x="98174" y="69608"/>
                  </a:lnTo>
                  <a:lnTo>
                    <a:pt x="99432" y="70363"/>
                  </a:lnTo>
                  <a:lnTo>
                    <a:pt x="100922" y="71062"/>
                  </a:lnTo>
                  <a:lnTo>
                    <a:pt x="102655" y="69608"/>
                  </a:lnTo>
                  <a:lnTo>
                    <a:pt x="105398" y="68065"/>
                  </a:lnTo>
                  <a:lnTo>
                    <a:pt x="105575" y="67997"/>
                  </a:lnTo>
                  <a:lnTo>
                    <a:pt x="102381" y="67997"/>
                  </a:lnTo>
                  <a:lnTo>
                    <a:pt x="105570" y="61824"/>
                  </a:lnTo>
                  <a:lnTo>
                    <a:pt x="109208" y="61824"/>
                  </a:lnTo>
                  <a:lnTo>
                    <a:pt x="111940" y="59355"/>
                  </a:lnTo>
                  <a:lnTo>
                    <a:pt x="110884" y="59115"/>
                  </a:lnTo>
                  <a:lnTo>
                    <a:pt x="107730" y="57401"/>
                  </a:lnTo>
                  <a:lnTo>
                    <a:pt x="104644" y="55618"/>
                  </a:lnTo>
                  <a:lnTo>
                    <a:pt x="103962" y="54936"/>
                  </a:lnTo>
                  <a:close/>
                </a:path>
                <a:path w="302894" h="100330">
                  <a:moveTo>
                    <a:pt x="105570" y="61824"/>
                  </a:moveTo>
                  <a:lnTo>
                    <a:pt x="102381" y="67997"/>
                  </a:lnTo>
                  <a:lnTo>
                    <a:pt x="107729" y="63161"/>
                  </a:lnTo>
                  <a:lnTo>
                    <a:pt x="105570" y="61824"/>
                  </a:lnTo>
                  <a:close/>
                </a:path>
                <a:path w="302894" h="100330">
                  <a:moveTo>
                    <a:pt x="107729" y="63161"/>
                  </a:moveTo>
                  <a:lnTo>
                    <a:pt x="102381" y="67997"/>
                  </a:lnTo>
                  <a:lnTo>
                    <a:pt x="105575" y="67997"/>
                  </a:lnTo>
                  <a:lnTo>
                    <a:pt x="108758" y="66762"/>
                  </a:lnTo>
                  <a:lnTo>
                    <a:pt x="128265" y="66762"/>
                  </a:lnTo>
                  <a:lnTo>
                    <a:pt x="127789" y="66659"/>
                  </a:lnTo>
                  <a:lnTo>
                    <a:pt x="119903" y="65973"/>
                  </a:lnTo>
                  <a:lnTo>
                    <a:pt x="117331" y="65699"/>
                  </a:lnTo>
                  <a:lnTo>
                    <a:pt x="108484" y="63573"/>
                  </a:lnTo>
                  <a:lnTo>
                    <a:pt x="107729" y="63161"/>
                  </a:lnTo>
                  <a:close/>
                </a:path>
                <a:path w="302894" h="100330">
                  <a:moveTo>
                    <a:pt x="109208" y="61824"/>
                  </a:moveTo>
                  <a:lnTo>
                    <a:pt x="105570" y="61824"/>
                  </a:lnTo>
                  <a:lnTo>
                    <a:pt x="107729" y="63161"/>
                  </a:lnTo>
                  <a:lnTo>
                    <a:pt x="109208" y="61824"/>
                  </a:lnTo>
                  <a:close/>
                </a:path>
                <a:path w="302894" h="100330">
                  <a:moveTo>
                    <a:pt x="135747" y="53389"/>
                  </a:moveTo>
                  <a:lnTo>
                    <a:pt x="105467" y="53389"/>
                  </a:lnTo>
                  <a:lnTo>
                    <a:pt x="115239" y="56372"/>
                  </a:lnTo>
                  <a:lnTo>
                    <a:pt x="111940" y="59355"/>
                  </a:lnTo>
                  <a:lnTo>
                    <a:pt x="114656" y="59973"/>
                  </a:lnTo>
                  <a:lnTo>
                    <a:pt x="123572" y="59973"/>
                  </a:lnTo>
                  <a:lnTo>
                    <a:pt x="127378" y="59115"/>
                  </a:lnTo>
                  <a:lnTo>
                    <a:pt x="130464" y="57401"/>
                  </a:lnTo>
                  <a:lnTo>
                    <a:pt x="133550" y="55618"/>
                  </a:lnTo>
                  <a:lnTo>
                    <a:pt x="135747" y="53389"/>
                  </a:lnTo>
                  <a:close/>
                </a:path>
                <a:path w="302894" h="100330">
                  <a:moveTo>
                    <a:pt x="105467" y="53389"/>
                  </a:moveTo>
                  <a:lnTo>
                    <a:pt x="103962" y="54936"/>
                  </a:lnTo>
                  <a:lnTo>
                    <a:pt x="104644" y="55618"/>
                  </a:lnTo>
                  <a:lnTo>
                    <a:pt x="107730" y="57401"/>
                  </a:lnTo>
                  <a:lnTo>
                    <a:pt x="110884" y="59115"/>
                  </a:lnTo>
                  <a:lnTo>
                    <a:pt x="111940" y="59355"/>
                  </a:lnTo>
                  <a:lnTo>
                    <a:pt x="115239" y="56372"/>
                  </a:lnTo>
                  <a:lnTo>
                    <a:pt x="105467" y="53389"/>
                  </a:lnTo>
                  <a:close/>
                </a:path>
                <a:path w="302894" h="100330">
                  <a:moveTo>
                    <a:pt x="123572" y="20779"/>
                  </a:moveTo>
                  <a:lnTo>
                    <a:pt x="114725" y="20779"/>
                  </a:lnTo>
                  <a:lnTo>
                    <a:pt x="110987" y="21671"/>
                  </a:lnTo>
                  <a:lnTo>
                    <a:pt x="104747" y="25168"/>
                  </a:lnTo>
                  <a:lnTo>
                    <a:pt x="102346" y="27500"/>
                  </a:lnTo>
                  <a:lnTo>
                    <a:pt x="98986" y="33329"/>
                  </a:lnTo>
                  <a:lnTo>
                    <a:pt x="98163" y="36621"/>
                  </a:lnTo>
                  <a:lnTo>
                    <a:pt x="98163" y="44028"/>
                  </a:lnTo>
                  <a:lnTo>
                    <a:pt x="98986" y="47354"/>
                  </a:lnTo>
                  <a:lnTo>
                    <a:pt x="102278" y="53252"/>
                  </a:lnTo>
                  <a:lnTo>
                    <a:pt x="103962" y="54936"/>
                  </a:lnTo>
                  <a:lnTo>
                    <a:pt x="105467" y="53389"/>
                  </a:lnTo>
                  <a:lnTo>
                    <a:pt x="135747" y="53389"/>
                  </a:lnTo>
                  <a:lnTo>
                    <a:pt x="135882" y="53252"/>
                  </a:lnTo>
                  <a:lnTo>
                    <a:pt x="137404" y="50406"/>
                  </a:lnTo>
                  <a:lnTo>
                    <a:pt x="116028" y="50406"/>
                  </a:lnTo>
                  <a:lnTo>
                    <a:pt x="113593" y="49583"/>
                  </a:lnTo>
                  <a:lnTo>
                    <a:pt x="111742" y="47937"/>
                  </a:lnTo>
                  <a:lnTo>
                    <a:pt x="109890" y="46222"/>
                  </a:lnTo>
                  <a:lnTo>
                    <a:pt x="109078" y="44028"/>
                  </a:lnTo>
                  <a:lnTo>
                    <a:pt x="108964" y="37067"/>
                  </a:lnTo>
                  <a:lnTo>
                    <a:pt x="109890" y="34564"/>
                  </a:lnTo>
                  <a:lnTo>
                    <a:pt x="111742" y="32918"/>
                  </a:lnTo>
                  <a:lnTo>
                    <a:pt x="113662" y="31272"/>
                  </a:lnTo>
                  <a:lnTo>
                    <a:pt x="116097" y="30449"/>
                  </a:lnTo>
                  <a:lnTo>
                    <a:pt x="128040" y="30449"/>
                  </a:lnTo>
                  <a:lnTo>
                    <a:pt x="125835" y="22014"/>
                  </a:lnTo>
                  <a:lnTo>
                    <a:pt x="127971" y="22014"/>
                  </a:lnTo>
                  <a:lnTo>
                    <a:pt x="127378" y="21671"/>
                  </a:lnTo>
                  <a:lnTo>
                    <a:pt x="123572" y="20779"/>
                  </a:lnTo>
                  <a:close/>
                </a:path>
                <a:path w="302894" h="100330">
                  <a:moveTo>
                    <a:pt x="128040" y="30449"/>
                  </a:moveTo>
                  <a:lnTo>
                    <a:pt x="122200" y="30449"/>
                  </a:lnTo>
                  <a:lnTo>
                    <a:pt x="124635" y="31272"/>
                  </a:lnTo>
                  <a:lnTo>
                    <a:pt x="126349" y="32918"/>
                  </a:lnTo>
                  <a:lnTo>
                    <a:pt x="128132" y="34564"/>
                  </a:lnTo>
                  <a:lnTo>
                    <a:pt x="128865" y="36621"/>
                  </a:lnTo>
                  <a:lnTo>
                    <a:pt x="128914" y="44028"/>
                  </a:lnTo>
                  <a:lnTo>
                    <a:pt x="128132" y="46222"/>
                  </a:lnTo>
                  <a:lnTo>
                    <a:pt x="124635" y="49583"/>
                  </a:lnTo>
                  <a:lnTo>
                    <a:pt x="122200" y="50406"/>
                  </a:lnTo>
                  <a:lnTo>
                    <a:pt x="137404" y="50406"/>
                  </a:lnTo>
                  <a:lnTo>
                    <a:pt x="139105" y="47354"/>
                  </a:lnTo>
                  <a:lnTo>
                    <a:pt x="139928" y="44028"/>
                  </a:lnTo>
                  <a:lnTo>
                    <a:pt x="139928" y="36621"/>
                  </a:lnTo>
                  <a:lnTo>
                    <a:pt x="139105" y="33329"/>
                  </a:lnTo>
                  <a:lnTo>
                    <a:pt x="137812" y="31066"/>
                  </a:lnTo>
                  <a:lnTo>
                    <a:pt x="128201" y="31066"/>
                  </a:lnTo>
                  <a:lnTo>
                    <a:pt x="128040" y="30449"/>
                  </a:lnTo>
                  <a:close/>
                </a:path>
                <a:path w="302894" h="100330">
                  <a:moveTo>
                    <a:pt x="127971" y="22014"/>
                  </a:moveTo>
                  <a:lnTo>
                    <a:pt x="125835" y="22014"/>
                  </a:lnTo>
                  <a:lnTo>
                    <a:pt x="128201" y="31066"/>
                  </a:lnTo>
                  <a:lnTo>
                    <a:pt x="137440" y="30413"/>
                  </a:lnTo>
                  <a:lnTo>
                    <a:pt x="135882" y="27500"/>
                  </a:lnTo>
                  <a:lnTo>
                    <a:pt x="133550" y="25168"/>
                  </a:lnTo>
                  <a:lnTo>
                    <a:pt x="130464" y="23454"/>
                  </a:lnTo>
                  <a:lnTo>
                    <a:pt x="127971" y="22014"/>
                  </a:lnTo>
                  <a:close/>
                </a:path>
                <a:path w="302894" h="100330">
                  <a:moveTo>
                    <a:pt x="137440" y="30413"/>
                  </a:moveTo>
                  <a:lnTo>
                    <a:pt x="128201" y="31066"/>
                  </a:lnTo>
                  <a:lnTo>
                    <a:pt x="137812" y="31066"/>
                  </a:lnTo>
                  <a:lnTo>
                    <a:pt x="137440" y="30413"/>
                  </a:lnTo>
                  <a:close/>
                </a:path>
                <a:path w="302894" h="100330">
                  <a:moveTo>
                    <a:pt x="147129" y="22014"/>
                  </a:moveTo>
                  <a:lnTo>
                    <a:pt x="127971" y="22014"/>
                  </a:lnTo>
                  <a:lnTo>
                    <a:pt x="130464" y="23454"/>
                  </a:lnTo>
                  <a:lnTo>
                    <a:pt x="133550" y="25168"/>
                  </a:lnTo>
                  <a:lnTo>
                    <a:pt x="135882" y="27500"/>
                  </a:lnTo>
                  <a:lnTo>
                    <a:pt x="137440" y="30413"/>
                  </a:lnTo>
                  <a:lnTo>
                    <a:pt x="147129" y="29729"/>
                  </a:lnTo>
                  <a:lnTo>
                    <a:pt x="147129" y="22014"/>
                  </a:lnTo>
                  <a:close/>
                </a:path>
                <a:path w="302894" h="100330">
                  <a:moveTo>
                    <a:pt x="170464" y="22014"/>
                  </a:moveTo>
                  <a:lnTo>
                    <a:pt x="158120" y="22014"/>
                  </a:lnTo>
                  <a:lnTo>
                    <a:pt x="158120" y="76123"/>
                  </a:lnTo>
                  <a:lnTo>
                    <a:pt x="170464" y="76123"/>
                  </a:lnTo>
                  <a:lnTo>
                    <a:pt x="170464" y="22014"/>
                  </a:lnTo>
                  <a:close/>
                </a:path>
                <a:path w="302894" h="100330">
                  <a:moveTo>
                    <a:pt x="166555" y="0"/>
                  </a:moveTo>
                  <a:lnTo>
                    <a:pt x="162029" y="0"/>
                  </a:lnTo>
                  <a:lnTo>
                    <a:pt x="160143" y="685"/>
                  </a:lnTo>
                  <a:lnTo>
                    <a:pt x="157194" y="3360"/>
                  </a:lnTo>
                  <a:lnTo>
                    <a:pt x="156474" y="5074"/>
                  </a:lnTo>
                  <a:lnTo>
                    <a:pt x="156474" y="9258"/>
                  </a:lnTo>
                  <a:lnTo>
                    <a:pt x="157194" y="11007"/>
                  </a:lnTo>
                  <a:lnTo>
                    <a:pt x="158634" y="12447"/>
                  </a:lnTo>
                  <a:lnTo>
                    <a:pt x="160143" y="13818"/>
                  </a:lnTo>
                  <a:lnTo>
                    <a:pt x="162029" y="14504"/>
                  </a:lnTo>
                  <a:lnTo>
                    <a:pt x="166555" y="14504"/>
                  </a:lnTo>
                  <a:lnTo>
                    <a:pt x="168407" y="13818"/>
                  </a:lnTo>
                  <a:lnTo>
                    <a:pt x="171356" y="11007"/>
                  </a:lnTo>
                  <a:lnTo>
                    <a:pt x="172110" y="9258"/>
                  </a:lnTo>
                  <a:lnTo>
                    <a:pt x="172110" y="5074"/>
                  </a:lnTo>
                  <a:lnTo>
                    <a:pt x="171356" y="3360"/>
                  </a:lnTo>
                  <a:lnTo>
                    <a:pt x="169847" y="2057"/>
                  </a:lnTo>
                  <a:lnTo>
                    <a:pt x="168407" y="685"/>
                  </a:lnTo>
                  <a:lnTo>
                    <a:pt x="166555" y="0"/>
                  </a:lnTo>
                  <a:close/>
                </a:path>
                <a:path w="302894" h="100330">
                  <a:moveTo>
                    <a:pt x="203545" y="32301"/>
                  </a:moveTo>
                  <a:lnTo>
                    <a:pt x="191201" y="32301"/>
                  </a:lnTo>
                  <a:lnTo>
                    <a:pt x="191221" y="63162"/>
                  </a:lnTo>
                  <a:lnTo>
                    <a:pt x="204882" y="76123"/>
                  </a:lnTo>
                  <a:lnTo>
                    <a:pt x="218050" y="76123"/>
                  </a:lnTo>
                  <a:lnTo>
                    <a:pt x="218050" y="65631"/>
                  </a:lnTo>
                  <a:lnTo>
                    <a:pt x="208208" y="65631"/>
                  </a:lnTo>
                  <a:lnTo>
                    <a:pt x="206288" y="65150"/>
                  </a:lnTo>
                  <a:lnTo>
                    <a:pt x="205191" y="64190"/>
                  </a:lnTo>
                  <a:lnTo>
                    <a:pt x="204094" y="63162"/>
                  </a:lnTo>
                  <a:lnTo>
                    <a:pt x="203545" y="61344"/>
                  </a:lnTo>
                  <a:lnTo>
                    <a:pt x="203545" y="32301"/>
                  </a:lnTo>
                  <a:close/>
                </a:path>
                <a:path w="302894" h="100330">
                  <a:moveTo>
                    <a:pt x="217844" y="22014"/>
                  </a:moveTo>
                  <a:lnTo>
                    <a:pt x="181839" y="22014"/>
                  </a:lnTo>
                  <a:lnTo>
                    <a:pt x="181839" y="32301"/>
                  </a:lnTo>
                  <a:lnTo>
                    <a:pt x="217844" y="32301"/>
                  </a:lnTo>
                  <a:lnTo>
                    <a:pt x="217844" y="22014"/>
                  </a:lnTo>
                  <a:close/>
                </a:path>
                <a:path w="302894" h="100330">
                  <a:moveTo>
                    <a:pt x="203545" y="7406"/>
                  </a:moveTo>
                  <a:lnTo>
                    <a:pt x="192641" y="7406"/>
                  </a:lnTo>
                  <a:lnTo>
                    <a:pt x="191201" y="22014"/>
                  </a:lnTo>
                  <a:lnTo>
                    <a:pt x="203545" y="22014"/>
                  </a:lnTo>
                  <a:lnTo>
                    <a:pt x="203545" y="7406"/>
                  </a:lnTo>
                  <a:close/>
                </a:path>
                <a:path w="302894" h="100330">
                  <a:moveTo>
                    <a:pt x="273474" y="30861"/>
                  </a:moveTo>
                  <a:lnTo>
                    <a:pt x="255783" y="30861"/>
                  </a:lnTo>
                  <a:lnTo>
                    <a:pt x="257943" y="31375"/>
                  </a:lnTo>
                  <a:lnTo>
                    <a:pt x="259452" y="32404"/>
                  </a:lnTo>
                  <a:lnTo>
                    <a:pt x="260960" y="33364"/>
                  </a:lnTo>
                  <a:lnTo>
                    <a:pt x="262023" y="34838"/>
                  </a:lnTo>
                  <a:lnTo>
                    <a:pt x="263258" y="38816"/>
                  </a:lnTo>
                  <a:lnTo>
                    <a:pt x="263566" y="41319"/>
                  </a:lnTo>
                  <a:lnTo>
                    <a:pt x="263566" y="44336"/>
                  </a:lnTo>
                  <a:lnTo>
                    <a:pt x="246044" y="44336"/>
                  </a:lnTo>
                  <a:lnTo>
                    <a:pt x="242067" y="45022"/>
                  </a:lnTo>
                  <a:lnTo>
                    <a:pt x="228981" y="64088"/>
                  </a:lnTo>
                  <a:lnTo>
                    <a:pt x="229551" y="66488"/>
                  </a:lnTo>
                  <a:lnTo>
                    <a:pt x="243301" y="77358"/>
                  </a:lnTo>
                  <a:lnTo>
                    <a:pt x="249473" y="77358"/>
                  </a:lnTo>
                  <a:lnTo>
                    <a:pt x="261438" y="71563"/>
                  </a:lnTo>
                  <a:lnTo>
                    <a:pt x="262503" y="70431"/>
                  </a:lnTo>
                  <a:lnTo>
                    <a:pt x="263395" y="69162"/>
                  </a:lnTo>
                  <a:lnTo>
                    <a:pt x="264081" y="67791"/>
                  </a:lnTo>
                  <a:lnTo>
                    <a:pt x="275911" y="67791"/>
                  </a:lnTo>
                  <a:lnTo>
                    <a:pt x="275911" y="67585"/>
                  </a:lnTo>
                  <a:lnTo>
                    <a:pt x="248445" y="67585"/>
                  </a:lnTo>
                  <a:lnTo>
                    <a:pt x="247004" y="67276"/>
                  </a:lnTo>
                  <a:lnTo>
                    <a:pt x="241861" y="58361"/>
                  </a:lnTo>
                  <a:lnTo>
                    <a:pt x="242204" y="57058"/>
                  </a:lnTo>
                  <a:lnTo>
                    <a:pt x="243644" y="54795"/>
                  </a:lnTo>
                  <a:lnTo>
                    <a:pt x="244775" y="53903"/>
                  </a:lnTo>
                  <a:lnTo>
                    <a:pt x="246284" y="53286"/>
                  </a:lnTo>
                  <a:lnTo>
                    <a:pt x="247793" y="52600"/>
                  </a:lnTo>
                  <a:lnTo>
                    <a:pt x="249713" y="52257"/>
                  </a:lnTo>
                  <a:lnTo>
                    <a:pt x="275911" y="52257"/>
                  </a:lnTo>
                  <a:lnTo>
                    <a:pt x="275911" y="37307"/>
                  </a:lnTo>
                  <a:lnTo>
                    <a:pt x="275019" y="33535"/>
                  </a:lnTo>
                  <a:lnTo>
                    <a:pt x="273474" y="30861"/>
                  </a:lnTo>
                  <a:close/>
                </a:path>
                <a:path w="302894" h="100330">
                  <a:moveTo>
                    <a:pt x="275911" y="67791"/>
                  </a:moveTo>
                  <a:lnTo>
                    <a:pt x="264081" y="67791"/>
                  </a:lnTo>
                  <a:lnTo>
                    <a:pt x="265315" y="76123"/>
                  </a:lnTo>
                  <a:lnTo>
                    <a:pt x="275911" y="76123"/>
                  </a:lnTo>
                  <a:lnTo>
                    <a:pt x="275911" y="67791"/>
                  </a:lnTo>
                  <a:close/>
                </a:path>
                <a:path w="302894" h="100330">
                  <a:moveTo>
                    <a:pt x="275911" y="52257"/>
                  </a:moveTo>
                  <a:lnTo>
                    <a:pt x="263155" y="52257"/>
                  </a:lnTo>
                  <a:lnTo>
                    <a:pt x="263127" y="53286"/>
                  </a:lnTo>
                  <a:lnTo>
                    <a:pt x="263018" y="54864"/>
                  </a:lnTo>
                  <a:lnTo>
                    <a:pt x="262606" y="56749"/>
                  </a:lnTo>
                  <a:lnTo>
                    <a:pt x="261235" y="60316"/>
                  </a:lnTo>
                  <a:lnTo>
                    <a:pt x="260309" y="61893"/>
                  </a:lnTo>
                  <a:lnTo>
                    <a:pt x="259143" y="63265"/>
                  </a:lnTo>
                  <a:lnTo>
                    <a:pt x="258046" y="64636"/>
                  </a:lnTo>
                  <a:lnTo>
                    <a:pt x="256708" y="65699"/>
                  </a:lnTo>
                  <a:lnTo>
                    <a:pt x="255062" y="66488"/>
                  </a:lnTo>
                  <a:lnTo>
                    <a:pt x="253622" y="67208"/>
                  </a:lnTo>
                  <a:lnTo>
                    <a:pt x="251942" y="67585"/>
                  </a:lnTo>
                  <a:lnTo>
                    <a:pt x="275911" y="67585"/>
                  </a:lnTo>
                  <a:lnTo>
                    <a:pt x="275911" y="52257"/>
                  </a:lnTo>
                  <a:close/>
                </a:path>
                <a:path w="302894" h="100330">
                  <a:moveTo>
                    <a:pt x="257977" y="20779"/>
                  </a:moveTo>
                  <a:lnTo>
                    <a:pt x="248993" y="20779"/>
                  </a:lnTo>
                  <a:lnTo>
                    <a:pt x="245393" y="21465"/>
                  </a:lnTo>
                  <a:lnTo>
                    <a:pt x="230854" y="37959"/>
                  </a:lnTo>
                  <a:lnTo>
                    <a:pt x="242992" y="37959"/>
                  </a:lnTo>
                  <a:lnTo>
                    <a:pt x="243472" y="35627"/>
                  </a:lnTo>
                  <a:lnTo>
                    <a:pt x="244570" y="33878"/>
                  </a:lnTo>
                  <a:lnTo>
                    <a:pt x="248067" y="31478"/>
                  </a:lnTo>
                  <a:lnTo>
                    <a:pt x="250296" y="30861"/>
                  </a:lnTo>
                  <a:lnTo>
                    <a:pt x="273474" y="30861"/>
                  </a:lnTo>
                  <a:lnTo>
                    <a:pt x="271522" y="27363"/>
                  </a:lnTo>
                  <a:lnTo>
                    <a:pt x="268950" y="24997"/>
                  </a:lnTo>
                  <a:lnTo>
                    <a:pt x="265521" y="23351"/>
                  </a:lnTo>
                  <a:lnTo>
                    <a:pt x="262161" y="21636"/>
                  </a:lnTo>
                  <a:lnTo>
                    <a:pt x="257977" y="20779"/>
                  </a:lnTo>
                  <a:close/>
                </a:path>
                <a:path w="302894" h="100330">
                  <a:moveTo>
                    <a:pt x="302658" y="2057"/>
                  </a:moveTo>
                  <a:lnTo>
                    <a:pt x="290314" y="2057"/>
                  </a:lnTo>
                  <a:lnTo>
                    <a:pt x="290314" y="76123"/>
                  </a:lnTo>
                  <a:lnTo>
                    <a:pt x="302658" y="76123"/>
                  </a:lnTo>
                  <a:lnTo>
                    <a:pt x="302658" y="2057"/>
                  </a:lnTo>
                  <a:close/>
                </a:path>
              </a:pathLst>
            </a:custGeom>
            <a:solidFill>
              <a:srgbClr val="0855C8"/>
            </a:solidFill>
          </p:spPr>
          <p:txBody>
            <a:bodyPr wrap="square" lIns="0" tIns="0" rIns="0" bIns="0" rtlCol="0"/>
            <a:lstStyle/>
            <a:p>
              <a:endParaRPr/>
            </a:p>
          </p:txBody>
        </p:sp>
      </p:grpSp>
      <p:pic>
        <p:nvPicPr>
          <p:cNvPr id="29" name="object 29"/>
          <p:cNvPicPr/>
          <p:nvPr/>
        </p:nvPicPr>
        <p:blipFill>
          <a:blip r:embed="rId10" cstate="print"/>
          <a:stretch>
            <a:fillRect/>
          </a:stretch>
        </p:blipFill>
        <p:spPr>
          <a:xfrm>
            <a:off x="406704" y="3248418"/>
            <a:ext cx="3102716" cy="433019"/>
          </a:xfrm>
          <a:prstGeom prst="rect">
            <a:avLst/>
          </a:prstGeom>
        </p:spPr>
      </p:pic>
      <p:grpSp>
        <p:nvGrpSpPr>
          <p:cNvPr id="30" name="object 30"/>
          <p:cNvGrpSpPr/>
          <p:nvPr/>
        </p:nvGrpSpPr>
        <p:grpSpPr>
          <a:xfrm>
            <a:off x="3981450" y="0"/>
            <a:ext cx="3575658" cy="5024755"/>
            <a:chOff x="3981450" y="0"/>
            <a:chExt cx="3575658" cy="5024755"/>
          </a:xfrm>
        </p:grpSpPr>
        <p:pic>
          <p:nvPicPr>
            <p:cNvPr id="31" name="object 31"/>
            <p:cNvPicPr/>
            <p:nvPr/>
          </p:nvPicPr>
          <p:blipFill>
            <a:blip r:embed="rId11" cstate="print"/>
            <a:stretch>
              <a:fillRect/>
            </a:stretch>
          </p:blipFill>
          <p:spPr>
            <a:xfrm>
              <a:off x="3981450" y="1358900"/>
              <a:ext cx="3168650" cy="2372423"/>
            </a:xfrm>
            <a:prstGeom prst="rect">
              <a:avLst/>
            </a:prstGeom>
          </p:spPr>
        </p:pic>
        <p:sp>
          <p:nvSpPr>
            <p:cNvPr id="32" name="object 32"/>
            <p:cNvSpPr/>
            <p:nvPr/>
          </p:nvSpPr>
          <p:spPr>
            <a:xfrm>
              <a:off x="4130648" y="0"/>
              <a:ext cx="3426460" cy="5024755"/>
            </a:xfrm>
            <a:custGeom>
              <a:avLst/>
              <a:gdLst/>
              <a:ahLst/>
              <a:cxnLst/>
              <a:rect l="l" t="t" r="r" b="b"/>
              <a:pathLst>
                <a:path w="3426459" h="5024755">
                  <a:moveTo>
                    <a:pt x="2380055" y="0"/>
                  </a:moveTo>
                  <a:lnTo>
                    <a:pt x="602585" y="0"/>
                  </a:lnTo>
                  <a:lnTo>
                    <a:pt x="497455" y="182091"/>
                  </a:lnTo>
                  <a:lnTo>
                    <a:pt x="469904" y="230472"/>
                  </a:lnTo>
                  <a:lnTo>
                    <a:pt x="443138" y="278820"/>
                  </a:lnTo>
                  <a:lnTo>
                    <a:pt x="417157" y="327132"/>
                  </a:lnTo>
                  <a:lnTo>
                    <a:pt x="391960" y="375411"/>
                  </a:lnTo>
                  <a:lnTo>
                    <a:pt x="367548" y="423655"/>
                  </a:lnTo>
                  <a:lnTo>
                    <a:pt x="343921" y="471865"/>
                  </a:lnTo>
                  <a:lnTo>
                    <a:pt x="321078" y="520040"/>
                  </a:lnTo>
                  <a:lnTo>
                    <a:pt x="299020" y="568181"/>
                  </a:lnTo>
                  <a:lnTo>
                    <a:pt x="277747" y="616288"/>
                  </a:lnTo>
                  <a:lnTo>
                    <a:pt x="257258" y="664360"/>
                  </a:lnTo>
                  <a:lnTo>
                    <a:pt x="237554" y="712398"/>
                  </a:lnTo>
                  <a:lnTo>
                    <a:pt x="218635" y="760401"/>
                  </a:lnTo>
                  <a:lnTo>
                    <a:pt x="200500" y="808370"/>
                  </a:lnTo>
                  <a:lnTo>
                    <a:pt x="183150" y="856305"/>
                  </a:lnTo>
                  <a:lnTo>
                    <a:pt x="166585" y="904205"/>
                  </a:lnTo>
                  <a:lnTo>
                    <a:pt x="150804" y="952072"/>
                  </a:lnTo>
                  <a:lnTo>
                    <a:pt x="135808" y="999903"/>
                  </a:lnTo>
                  <a:lnTo>
                    <a:pt x="121596" y="1047700"/>
                  </a:lnTo>
                  <a:lnTo>
                    <a:pt x="108170" y="1095463"/>
                  </a:lnTo>
                  <a:lnTo>
                    <a:pt x="95528" y="1143192"/>
                  </a:lnTo>
                  <a:lnTo>
                    <a:pt x="83670" y="1190886"/>
                  </a:lnTo>
                  <a:lnTo>
                    <a:pt x="72598" y="1238546"/>
                  </a:lnTo>
                  <a:lnTo>
                    <a:pt x="62310" y="1286172"/>
                  </a:lnTo>
                  <a:lnTo>
                    <a:pt x="52806" y="1333763"/>
                  </a:lnTo>
                  <a:lnTo>
                    <a:pt x="44087" y="1381319"/>
                  </a:lnTo>
                  <a:lnTo>
                    <a:pt x="36153" y="1428842"/>
                  </a:lnTo>
                  <a:lnTo>
                    <a:pt x="29004" y="1476330"/>
                  </a:lnTo>
                  <a:lnTo>
                    <a:pt x="22639" y="1523783"/>
                  </a:lnTo>
                  <a:lnTo>
                    <a:pt x="17059" y="1571203"/>
                  </a:lnTo>
                  <a:lnTo>
                    <a:pt x="12264" y="1618588"/>
                  </a:lnTo>
                  <a:lnTo>
                    <a:pt x="8253" y="1665938"/>
                  </a:lnTo>
                  <a:lnTo>
                    <a:pt x="5027" y="1713254"/>
                  </a:lnTo>
                  <a:lnTo>
                    <a:pt x="2586" y="1760536"/>
                  </a:lnTo>
                  <a:lnTo>
                    <a:pt x="929" y="1807783"/>
                  </a:lnTo>
                  <a:lnTo>
                    <a:pt x="57" y="1854997"/>
                  </a:lnTo>
                  <a:lnTo>
                    <a:pt x="0" y="1904220"/>
                  </a:lnTo>
                  <a:lnTo>
                    <a:pt x="667" y="1949320"/>
                  </a:lnTo>
                  <a:lnTo>
                    <a:pt x="2148" y="1996429"/>
                  </a:lnTo>
                  <a:lnTo>
                    <a:pt x="4415" y="2043505"/>
                  </a:lnTo>
                  <a:lnTo>
                    <a:pt x="7526" y="2091275"/>
                  </a:lnTo>
                  <a:lnTo>
                    <a:pt x="11340" y="2137936"/>
                  </a:lnTo>
                  <a:lnTo>
                    <a:pt x="15926" y="2184556"/>
                  </a:lnTo>
                  <a:lnTo>
                    <a:pt x="21328" y="2231464"/>
                  </a:lnTo>
                  <a:lnTo>
                    <a:pt x="27518" y="2278368"/>
                  </a:lnTo>
                  <a:lnTo>
                    <a:pt x="34492" y="2325237"/>
                  </a:lnTo>
                  <a:lnTo>
                    <a:pt x="42252" y="2372072"/>
                  </a:lnTo>
                  <a:lnTo>
                    <a:pt x="50847" y="2419132"/>
                  </a:lnTo>
                  <a:lnTo>
                    <a:pt x="60124" y="2465639"/>
                  </a:lnTo>
                  <a:lnTo>
                    <a:pt x="70237" y="2512371"/>
                  </a:lnTo>
                  <a:lnTo>
                    <a:pt x="81135" y="2559068"/>
                  </a:lnTo>
                  <a:lnTo>
                    <a:pt x="92818" y="2605731"/>
                  </a:lnTo>
                  <a:lnTo>
                    <a:pt x="105285" y="2652360"/>
                  </a:lnTo>
                  <a:lnTo>
                    <a:pt x="118732" y="2699687"/>
                  </a:lnTo>
                  <a:lnTo>
                    <a:pt x="132849" y="2746618"/>
                  </a:lnTo>
                  <a:lnTo>
                    <a:pt x="147636" y="2793152"/>
                  </a:lnTo>
                  <a:lnTo>
                    <a:pt x="163093" y="2839290"/>
                  </a:lnTo>
                  <a:lnTo>
                    <a:pt x="179220" y="2885031"/>
                  </a:lnTo>
                  <a:lnTo>
                    <a:pt x="196017" y="2930376"/>
                  </a:lnTo>
                  <a:lnTo>
                    <a:pt x="213485" y="2975324"/>
                  </a:lnTo>
                  <a:lnTo>
                    <a:pt x="231622" y="3019875"/>
                  </a:lnTo>
                  <a:lnTo>
                    <a:pt x="250430" y="3064030"/>
                  </a:lnTo>
                  <a:lnTo>
                    <a:pt x="269907" y="3107788"/>
                  </a:lnTo>
                  <a:lnTo>
                    <a:pt x="290055" y="3151150"/>
                  </a:lnTo>
                  <a:lnTo>
                    <a:pt x="310873" y="3194115"/>
                  </a:lnTo>
                  <a:lnTo>
                    <a:pt x="332361" y="3236684"/>
                  </a:lnTo>
                  <a:lnTo>
                    <a:pt x="354519" y="3278856"/>
                  </a:lnTo>
                  <a:lnTo>
                    <a:pt x="377347" y="3320631"/>
                  </a:lnTo>
                  <a:lnTo>
                    <a:pt x="400846" y="3362010"/>
                  </a:lnTo>
                  <a:lnTo>
                    <a:pt x="425014" y="3402992"/>
                  </a:lnTo>
                  <a:lnTo>
                    <a:pt x="449853" y="3443578"/>
                  </a:lnTo>
                  <a:lnTo>
                    <a:pt x="475361" y="3483767"/>
                  </a:lnTo>
                  <a:lnTo>
                    <a:pt x="501540" y="3523560"/>
                  </a:lnTo>
                  <a:lnTo>
                    <a:pt x="528389" y="3562956"/>
                  </a:lnTo>
                  <a:lnTo>
                    <a:pt x="555908" y="3601956"/>
                  </a:lnTo>
                  <a:lnTo>
                    <a:pt x="584097" y="3640559"/>
                  </a:lnTo>
                  <a:lnTo>
                    <a:pt x="612956" y="3678765"/>
                  </a:lnTo>
                  <a:lnTo>
                    <a:pt x="642485" y="3716575"/>
                  </a:lnTo>
                  <a:lnTo>
                    <a:pt x="672685" y="3753989"/>
                  </a:lnTo>
                  <a:lnTo>
                    <a:pt x="703554" y="3791006"/>
                  </a:lnTo>
                  <a:lnTo>
                    <a:pt x="735094" y="3827626"/>
                  </a:lnTo>
                  <a:lnTo>
                    <a:pt x="767303" y="3863849"/>
                  </a:lnTo>
                  <a:lnTo>
                    <a:pt x="800183" y="3899677"/>
                  </a:lnTo>
                  <a:lnTo>
                    <a:pt x="833733" y="3935107"/>
                  </a:lnTo>
                  <a:lnTo>
                    <a:pt x="867953" y="3970141"/>
                  </a:lnTo>
                  <a:lnTo>
                    <a:pt x="902843" y="4004779"/>
                  </a:lnTo>
                  <a:lnTo>
                    <a:pt x="938403" y="4039019"/>
                  </a:lnTo>
                  <a:lnTo>
                    <a:pt x="974634" y="4072864"/>
                  </a:lnTo>
                  <a:lnTo>
                    <a:pt x="1011534" y="4106312"/>
                  </a:lnTo>
                  <a:lnTo>
                    <a:pt x="1049105" y="4139363"/>
                  </a:lnTo>
                  <a:lnTo>
                    <a:pt x="1087345" y="4172017"/>
                  </a:lnTo>
                  <a:lnTo>
                    <a:pt x="1126256" y="4204276"/>
                  </a:lnTo>
                  <a:lnTo>
                    <a:pt x="1165837" y="4236137"/>
                  </a:lnTo>
                  <a:lnTo>
                    <a:pt x="1206088" y="4267602"/>
                  </a:lnTo>
                  <a:lnTo>
                    <a:pt x="1247009" y="4298671"/>
                  </a:lnTo>
                  <a:lnTo>
                    <a:pt x="1288600" y="4329342"/>
                  </a:lnTo>
                  <a:lnTo>
                    <a:pt x="1330861" y="4359618"/>
                  </a:lnTo>
                  <a:lnTo>
                    <a:pt x="1373792" y="4389496"/>
                  </a:lnTo>
                  <a:lnTo>
                    <a:pt x="1417394" y="4418979"/>
                  </a:lnTo>
                  <a:lnTo>
                    <a:pt x="1461665" y="4448064"/>
                  </a:lnTo>
                  <a:lnTo>
                    <a:pt x="1506607" y="4476753"/>
                  </a:lnTo>
                  <a:lnTo>
                    <a:pt x="1552218" y="4505046"/>
                  </a:lnTo>
                  <a:lnTo>
                    <a:pt x="1598500" y="4532942"/>
                  </a:lnTo>
                  <a:lnTo>
                    <a:pt x="1645452" y="4560441"/>
                  </a:lnTo>
                  <a:lnTo>
                    <a:pt x="1692776" y="4587353"/>
                  </a:lnTo>
                  <a:lnTo>
                    <a:pt x="1740130" y="4613460"/>
                  </a:lnTo>
                  <a:lnTo>
                    <a:pt x="1787515" y="4638764"/>
                  </a:lnTo>
                  <a:lnTo>
                    <a:pt x="1834929" y="4663262"/>
                  </a:lnTo>
                  <a:lnTo>
                    <a:pt x="1882373" y="4686957"/>
                  </a:lnTo>
                  <a:lnTo>
                    <a:pt x="1929847" y="4709847"/>
                  </a:lnTo>
                  <a:lnTo>
                    <a:pt x="1977352" y="4731932"/>
                  </a:lnTo>
                  <a:lnTo>
                    <a:pt x="2024886" y="4753214"/>
                  </a:lnTo>
                  <a:lnTo>
                    <a:pt x="2072451" y="4773690"/>
                  </a:lnTo>
                  <a:lnTo>
                    <a:pt x="2120045" y="4793363"/>
                  </a:lnTo>
                  <a:lnTo>
                    <a:pt x="2167670" y="4812231"/>
                  </a:lnTo>
                  <a:lnTo>
                    <a:pt x="2215325" y="4830295"/>
                  </a:lnTo>
                  <a:lnTo>
                    <a:pt x="2263009" y="4847555"/>
                  </a:lnTo>
                  <a:lnTo>
                    <a:pt x="2310724" y="4864010"/>
                  </a:lnTo>
                  <a:lnTo>
                    <a:pt x="2358469" y="4879661"/>
                  </a:lnTo>
                  <a:lnTo>
                    <a:pt x="2406244" y="4894507"/>
                  </a:lnTo>
                  <a:lnTo>
                    <a:pt x="2454049" y="4908549"/>
                  </a:lnTo>
                  <a:lnTo>
                    <a:pt x="2501884" y="4921787"/>
                  </a:lnTo>
                  <a:lnTo>
                    <a:pt x="2549749" y="4934220"/>
                  </a:lnTo>
                  <a:lnTo>
                    <a:pt x="2597644" y="4945849"/>
                  </a:lnTo>
                  <a:lnTo>
                    <a:pt x="2645569" y="4956674"/>
                  </a:lnTo>
                  <a:lnTo>
                    <a:pt x="2693524" y="4966694"/>
                  </a:lnTo>
                  <a:lnTo>
                    <a:pt x="2741509" y="4975910"/>
                  </a:lnTo>
                  <a:lnTo>
                    <a:pt x="2789525" y="4984322"/>
                  </a:lnTo>
                  <a:lnTo>
                    <a:pt x="2837570" y="4991929"/>
                  </a:lnTo>
                  <a:lnTo>
                    <a:pt x="2885645" y="4998732"/>
                  </a:lnTo>
                  <a:lnTo>
                    <a:pt x="2933751" y="5004730"/>
                  </a:lnTo>
                  <a:lnTo>
                    <a:pt x="2981886" y="5009925"/>
                  </a:lnTo>
                  <a:lnTo>
                    <a:pt x="3030052" y="5014314"/>
                  </a:lnTo>
                  <a:lnTo>
                    <a:pt x="3078247" y="5017900"/>
                  </a:lnTo>
                  <a:lnTo>
                    <a:pt x="3126473" y="5020681"/>
                  </a:lnTo>
                  <a:lnTo>
                    <a:pt x="3174729" y="5022658"/>
                  </a:lnTo>
                  <a:lnTo>
                    <a:pt x="3223015" y="5023830"/>
                  </a:lnTo>
                  <a:lnTo>
                    <a:pt x="3271330" y="5024198"/>
                  </a:lnTo>
                  <a:lnTo>
                    <a:pt x="3319676" y="5023762"/>
                  </a:lnTo>
                  <a:lnTo>
                    <a:pt x="3368052" y="5022521"/>
                  </a:lnTo>
                  <a:lnTo>
                    <a:pt x="3416458" y="5020476"/>
                  </a:lnTo>
                  <a:lnTo>
                    <a:pt x="3425851" y="5019924"/>
                  </a:lnTo>
                  <a:lnTo>
                    <a:pt x="3425851" y="3547273"/>
                  </a:lnTo>
                  <a:lnTo>
                    <a:pt x="3160091" y="3547273"/>
                  </a:lnTo>
                  <a:lnTo>
                    <a:pt x="3112832" y="3545920"/>
                  </a:lnTo>
                  <a:lnTo>
                    <a:pt x="3065630" y="3543029"/>
                  </a:lnTo>
                  <a:lnTo>
                    <a:pt x="3018486" y="3538599"/>
                  </a:lnTo>
                  <a:lnTo>
                    <a:pt x="2971399" y="3532631"/>
                  </a:lnTo>
                  <a:lnTo>
                    <a:pt x="2924369" y="3525124"/>
                  </a:lnTo>
                  <a:lnTo>
                    <a:pt x="2877397" y="3516079"/>
                  </a:lnTo>
                  <a:lnTo>
                    <a:pt x="2830482" y="3505495"/>
                  </a:lnTo>
                  <a:lnTo>
                    <a:pt x="2783625" y="3493372"/>
                  </a:lnTo>
                  <a:lnTo>
                    <a:pt x="2736824" y="3479711"/>
                  </a:lnTo>
                  <a:lnTo>
                    <a:pt x="2690082" y="3464512"/>
                  </a:lnTo>
                  <a:lnTo>
                    <a:pt x="2643396" y="3447774"/>
                  </a:lnTo>
                  <a:lnTo>
                    <a:pt x="2596768" y="3429497"/>
                  </a:lnTo>
                  <a:lnTo>
                    <a:pt x="2550197" y="3409682"/>
                  </a:lnTo>
                  <a:lnTo>
                    <a:pt x="2503684" y="3388328"/>
                  </a:lnTo>
                  <a:lnTo>
                    <a:pt x="2457228" y="3365436"/>
                  </a:lnTo>
                  <a:lnTo>
                    <a:pt x="2410829" y="3341005"/>
                  </a:lnTo>
                  <a:lnTo>
                    <a:pt x="2364488" y="3315036"/>
                  </a:lnTo>
                  <a:lnTo>
                    <a:pt x="2316845" y="3286688"/>
                  </a:lnTo>
                  <a:lnTo>
                    <a:pt x="2270564" y="3257559"/>
                  </a:lnTo>
                  <a:lnTo>
                    <a:pt x="2225645" y="3227649"/>
                  </a:lnTo>
                  <a:lnTo>
                    <a:pt x="2182087" y="3196958"/>
                  </a:lnTo>
                  <a:lnTo>
                    <a:pt x="2139892" y="3165486"/>
                  </a:lnTo>
                  <a:lnTo>
                    <a:pt x="2099058" y="3133233"/>
                  </a:lnTo>
                  <a:lnTo>
                    <a:pt x="2059586" y="3100199"/>
                  </a:lnTo>
                  <a:lnTo>
                    <a:pt x="2021476" y="3066384"/>
                  </a:lnTo>
                  <a:lnTo>
                    <a:pt x="1984727" y="3031788"/>
                  </a:lnTo>
                  <a:lnTo>
                    <a:pt x="1949340" y="2996411"/>
                  </a:lnTo>
                  <a:lnTo>
                    <a:pt x="1915315" y="2960253"/>
                  </a:lnTo>
                  <a:lnTo>
                    <a:pt x="1882652" y="2923314"/>
                  </a:lnTo>
                  <a:lnTo>
                    <a:pt x="1851351" y="2885595"/>
                  </a:lnTo>
                  <a:lnTo>
                    <a:pt x="1821411" y="2847094"/>
                  </a:lnTo>
                  <a:lnTo>
                    <a:pt x="1792834" y="2807812"/>
                  </a:lnTo>
                  <a:lnTo>
                    <a:pt x="1765618" y="2767749"/>
                  </a:lnTo>
                  <a:lnTo>
                    <a:pt x="1739763" y="2726906"/>
                  </a:lnTo>
                  <a:lnTo>
                    <a:pt x="1715271" y="2685281"/>
                  </a:lnTo>
                  <a:lnTo>
                    <a:pt x="1692140" y="2642875"/>
                  </a:lnTo>
                  <a:lnTo>
                    <a:pt x="1670372" y="2599689"/>
                  </a:lnTo>
                  <a:lnTo>
                    <a:pt x="1649965" y="2555721"/>
                  </a:lnTo>
                  <a:lnTo>
                    <a:pt x="1630919" y="2510972"/>
                  </a:lnTo>
                  <a:lnTo>
                    <a:pt x="1613236" y="2465443"/>
                  </a:lnTo>
                  <a:lnTo>
                    <a:pt x="1596832" y="2418873"/>
                  </a:lnTo>
                  <a:lnTo>
                    <a:pt x="1581955" y="2372041"/>
                  </a:lnTo>
                  <a:lnTo>
                    <a:pt x="1568357" y="2324168"/>
                  </a:lnTo>
                  <a:lnTo>
                    <a:pt x="1556657" y="2277672"/>
                  </a:lnTo>
                  <a:lnTo>
                    <a:pt x="1546436" y="2231134"/>
                  </a:lnTo>
                  <a:lnTo>
                    <a:pt x="1537689" y="2184526"/>
                  </a:lnTo>
                  <a:lnTo>
                    <a:pt x="1530381" y="2137553"/>
                  </a:lnTo>
                  <a:lnTo>
                    <a:pt x="1524642" y="2091275"/>
                  </a:lnTo>
                  <a:lnTo>
                    <a:pt x="1520334" y="2044573"/>
                  </a:lnTo>
                  <a:lnTo>
                    <a:pt x="1517504" y="1997830"/>
                  </a:lnTo>
                  <a:lnTo>
                    <a:pt x="1516153" y="1951046"/>
                  </a:lnTo>
                  <a:lnTo>
                    <a:pt x="1516280" y="1904220"/>
                  </a:lnTo>
                  <a:lnTo>
                    <a:pt x="1517884" y="1857353"/>
                  </a:lnTo>
                  <a:lnTo>
                    <a:pt x="1520968" y="1810446"/>
                  </a:lnTo>
                  <a:lnTo>
                    <a:pt x="1525529" y="1763496"/>
                  </a:lnTo>
                  <a:lnTo>
                    <a:pt x="1531569" y="1716506"/>
                  </a:lnTo>
                  <a:lnTo>
                    <a:pt x="1539087" y="1669475"/>
                  </a:lnTo>
                  <a:lnTo>
                    <a:pt x="1548083" y="1622402"/>
                  </a:lnTo>
                  <a:lnTo>
                    <a:pt x="1558558" y="1575289"/>
                  </a:lnTo>
                  <a:lnTo>
                    <a:pt x="1570510" y="1528134"/>
                  </a:lnTo>
                  <a:lnTo>
                    <a:pt x="1583941" y="1480938"/>
                  </a:lnTo>
                  <a:lnTo>
                    <a:pt x="1598851" y="1433700"/>
                  </a:lnTo>
                  <a:lnTo>
                    <a:pt x="1615238" y="1386422"/>
                  </a:lnTo>
                  <a:lnTo>
                    <a:pt x="1633104" y="1339102"/>
                  </a:lnTo>
                  <a:lnTo>
                    <a:pt x="1652448" y="1291742"/>
                  </a:lnTo>
                  <a:lnTo>
                    <a:pt x="1673270" y="1244340"/>
                  </a:lnTo>
                  <a:lnTo>
                    <a:pt x="1695571" y="1196897"/>
                  </a:lnTo>
                  <a:lnTo>
                    <a:pt x="1719350" y="1149412"/>
                  </a:lnTo>
                  <a:lnTo>
                    <a:pt x="1744607" y="1101887"/>
                  </a:lnTo>
                  <a:lnTo>
                    <a:pt x="1771342" y="1054320"/>
                  </a:lnTo>
                  <a:lnTo>
                    <a:pt x="2380055" y="0"/>
                  </a:lnTo>
                  <a:close/>
                </a:path>
                <a:path w="3426459" h="5024755">
                  <a:moveTo>
                    <a:pt x="3425851" y="3526224"/>
                  </a:moveTo>
                  <a:lnTo>
                    <a:pt x="3349701" y="3537298"/>
                  </a:lnTo>
                  <a:lnTo>
                    <a:pt x="3302212" y="3542099"/>
                  </a:lnTo>
                  <a:lnTo>
                    <a:pt x="3254781" y="3545362"/>
                  </a:lnTo>
                  <a:lnTo>
                    <a:pt x="3207407" y="3547087"/>
                  </a:lnTo>
                  <a:lnTo>
                    <a:pt x="3160091" y="3547273"/>
                  </a:lnTo>
                  <a:lnTo>
                    <a:pt x="3425851" y="3547273"/>
                  </a:lnTo>
                  <a:lnTo>
                    <a:pt x="3425851" y="3526224"/>
                  </a:lnTo>
                  <a:close/>
                </a:path>
              </a:pathLst>
            </a:custGeom>
            <a:solidFill>
              <a:srgbClr val="FFFFFF">
                <a:alpha val="4998"/>
              </a:srgbClr>
            </a:solidFill>
          </p:spPr>
          <p:txBody>
            <a:bodyPr wrap="square" lIns="0" tIns="0" rIns="0" bIns="0" rtlCol="0"/>
            <a:lstStyle/>
            <a:p>
              <a:endParaRPr/>
            </a:p>
          </p:txBody>
        </p:sp>
        <p:sp>
          <p:nvSpPr>
            <p:cNvPr id="33" name="object 33"/>
            <p:cNvSpPr/>
            <p:nvPr/>
          </p:nvSpPr>
          <p:spPr>
            <a:xfrm>
              <a:off x="4305300" y="1861265"/>
              <a:ext cx="447040" cy="1575435"/>
            </a:xfrm>
            <a:custGeom>
              <a:avLst/>
              <a:gdLst/>
              <a:ahLst/>
              <a:cxnLst/>
              <a:rect l="l" t="t" r="r" b="b"/>
              <a:pathLst>
                <a:path w="447039" h="1575435">
                  <a:moveTo>
                    <a:pt x="447039" y="0"/>
                  </a:moveTo>
                  <a:lnTo>
                    <a:pt x="0" y="0"/>
                  </a:lnTo>
                  <a:lnTo>
                    <a:pt x="0" y="1575117"/>
                  </a:lnTo>
                  <a:lnTo>
                    <a:pt x="447039" y="1575117"/>
                  </a:lnTo>
                  <a:lnTo>
                    <a:pt x="447039" y="0"/>
                  </a:lnTo>
                  <a:close/>
                </a:path>
              </a:pathLst>
            </a:custGeom>
            <a:solidFill>
              <a:srgbClr val="28292E"/>
            </a:solidFill>
          </p:spPr>
          <p:txBody>
            <a:bodyPr wrap="square" lIns="0" tIns="0" rIns="0" bIns="0" rtlCol="0"/>
            <a:lstStyle/>
            <a:p>
              <a:endParaRPr/>
            </a:p>
          </p:txBody>
        </p:sp>
        <p:sp>
          <p:nvSpPr>
            <p:cNvPr id="34" name="object 34"/>
            <p:cNvSpPr/>
            <p:nvPr/>
          </p:nvSpPr>
          <p:spPr>
            <a:xfrm>
              <a:off x="4393307" y="1917144"/>
              <a:ext cx="76200" cy="33655"/>
            </a:xfrm>
            <a:custGeom>
              <a:avLst/>
              <a:gdLst/>
              <a:ahLst/>
              <a:cxnLst/>
              <a:rect l="l" t="t" r="r" b="b"/>
              <a:pathLst>
                <a:path w="76200" h="33655">
                  <a:moveTo>
                    <a:pt x="58370" y="6529"/>
                  </a:moveTo>
                  <a:lnTo>
                    <a:pt x="55195" y="7835"/>
                  </a:lnTo>
                  <a:lnTo>
                    <a:pt x="49848" y="13168"/>
                  </a:lnTo>
                  <a:lnTo>
                    <a:pt x="48544" y="16337"/>
                  </a:lnTo>
                  <a:lnTo>
                    <a:pt x="48613" y="20003"/>
                  </a:lnTo>
                  <a:lnTo>
                    <a:pt x="48568" y="23667"/>
                  </a:lnTo>
                  <a:lnTo>
                    <a:pt x="49826" y="26727"/>
                  </a:lnTo>
                  <a:lnTo>
                    <a:pt x="55230" y="32219"/>
                  </a:lnTo>
                  <a:lnTo>
                    <a:pt x="58379" y="33529"/>
                  </a:lnTo>
                  <a:lnTo>
                    <a:pt x="62040" y="33460"/>
                  </a:lnTo>
                  <a:lnTo>
                    <a:pt x="65899" y="33460"/>
                  </a:lnTo>
                  <a:lnTo>
                    <a:pt x="68935" y="32211"/>
                  </a:lnTo>
                  <a:lnTo>
                    <a:pt x="72778" y="28379"/>
                  </a:lnTo>
                  <a:lnTo>
                    <a:pt x="61000" y="28374"/>
                  </a:lnTo>
                  <a:lnTo>
                    <a:pt x="59960" y="28159"/>
                  </a:lnTo>
                  <a:lnTo>
                    <a:pt x="58020" y="27331"/>
                  </a:lnTo>
                  <a:lnTo>
                    <a:pt x="57148" y="26727"/>
                  </a:lnTo>
                  <a:lnTo>
                    <a:pt x="54933" y="24409"/>
                  </a:lnTo>
                  <a:lnTo>
                    <a:pt x="54183" y="22429"/>
                  </a:lnTo>
                  <a:lnTo>
                    <a:pt x="54183" y="17682"/>
                  </a:lnTo>
                  <a:lnTo>
                    <a:pt x="61022" y="11621"/>
                  </a:lnTo>
                  <a:lnTo>
                    <a:pt x="72726" y="11621"/>
                  </a:lnTo>
                  <a:lnTo>
                    <a:pt x="68914" y="7830"/>
                  </a:lnTo>
                  <a:lnTo>
                    <a:pt x="65897" y="6596"/>
                  </a:lnTo>
                  <a:lnTo>
                    <a:pt x="62031" y="6596"/>
                  </a:lnTo>
                  <a:lnTo>
                    <a:pt x="58370" y="6529"/>
                  </a:lnTo>
                  <a:close/>
                </a:path>
                <a:path w="76200" h="33655">
                  <a:moveTo>
                    <a:pt x="65899" y="33460"/>
                  </a:moveTo>
                  <a:lnTo>
                    <a:pt x="62040" y="33460"/>
                  </a:lnTo>
                  <a:lnTo>
                    <a:pt x="65732" y="33529"/>
                  </a:lnTo>
                  <a:lnTo>
                    <a:pt x="65899" y="33460"/>
                  </a:lnTo>
                  <a:close/>
                </a:path>
                <a:path w="76200" h="33655">
                  <a:moveTo>
                    <a:pt x="72726" y="11621"/>
                  </a:moveTo>
                  <a:lnTo>
                    <a:pt x="63127" y="11621"/>
                  </a:lnTo>
                  <a:lnTo>
                    <a:pt x="64169" y="11837"/>
                  </a:lnTo>
                  <a:lnTo>
                    <a:pt x="66102" y="12677"/>
                  </a:lnTo>
                  <a:lnTo>
                    <a:pt x="66973" y="13290"/>
                  </a:lnTo>
                  <a:lnTo>
                    <a:pt x="69209" y="15684"/>
                  </a:lnTo>
                  <a:lnTo>
                    <a:pt x="69966" y="17682"/>
                  </a:lnTo>
                  <a:lnTo>
                    <a:pt x="69952" y="22429"/>
                  </a:lnTo>
                  <a:lnTo>
                    <a:pt x="61026" y="28379"/>
                  </a:lnTo>
                  <a:lnTo>
                    <a:pt x="72783" y="28374"/>
                  </a:lnTo>
                  <a:lnTo>
                    <a:pt x="74317" y="26843"/>
                  </a:lnTo>
                  <a:lnTo>
                    <a:pt x="75631" y="23667"/>
                  </a:lnTo>
                  <a:lnTo>
                    <a:pt x="75618" y="16337"/>
                  </a:lnTo>
                  <a:lnTo>
                    <a:pt x="74352" y="13290"/>
                  </a:lnTo>
                  <a:lnTo>
                    <a:pt x="72726" y="11621"/>
                  </a:lnTo>
                  <a:close/>
                </a:path>
                <a:path w="76200" h="33655">
                  <a:moveTo>
                    <a:pt x="65730" y="6527"/>
                  </a:moveTo>
                  <a:lnTo>
                    <a:pt x="62031" y="6596"/>
                  </a:lnTo>
                  <a:lnTo>
                    <a:pt x="65897" y="6596"/>
                  </a:lnTo>
                  <a:lnTo>
                    <a:pt x="65730" y="6527"/>
                  </a:lnTo>
                  <a:close/>
                </a:path>
                <a:path w="76200" h="33655">
                  <a:moveTo>
                    <a:pt x="28981" y="6529"/>
                  </a:moveTo>
                  <a:lnTo>
                    <a:pt x="25806" y="7837"/>
                  </a:lnTo>
                  <a:lnTo>
                    <a:pt x="20460" y="13168"/>
                  </a:lnTo>
                  <a:lnTo>
                    <a:pt x="19156" y="16337"/>
                  </a:lnTo>
                  <a:lnTo>
                    <a:pt x="19225" y="20003"/>
                  </a:lnTo>
                  <a:lnTo>
                    <a:pt x="19173" y="23670"/>
                  </a:lnTo>
                  <a:lnTo>
                    <a:pt x="20429" y="26727"/>
                  </a:lnTo>
                  <a:lnTo>
                    <a:pt x="25834" y="32222"/>
                  </a:lnTo>
                  <a:lnTo>
                    <a:pt x="28981" y="33531"/>
                  </a:lnTo>
                  <a:lnTo>
                    <a:pt x="32641" y="33463"/>
                  </a:lnTo>
                  <a:lnTo>
                    <a:pt x="36502" y="33463"/>
                  </a:lnTo>
                  <a:lnTo>
                    <a:pt x="39538" y="32213"/>
                  </a:lnTo>
                  <a:lnTo>
                    <a:pt x="43383" y="28379"/>
                  </a:lnTo>
                  <a:lnTo>
                    <a:pt x="31600" y="28374"/>
                  </a:lnTo>
                  <a:lnTo>
                    <a:pt x="30561" y="28159"/>
                  </a:lnTo>
                  <a:lnTo>
                    <a:pt x="28619" y="27331"/>
                  </a:lnTo>
                  <a:lnTo>
                    <a:pt x="27749" y="26727"/>
                  </a:lnTo>
                  <a:lnTo>
                    <a:pt x="25534" y="24409"/>
                  </a:lnTo>
                  <a:lnTo>
                    <a:pt x="24784" y="22429"/>
                  </a:lnTo>
                  <a:lnTo>
                    <a:pt x="24784" y="17682"/>
                  </a:lnTo>
                  <a:lnTo>
                    <a:pt x="31622" y="11621"/>
                  </a:lnTo>
                  <a:lnTo>
                    <a:pt x="43325" y="11621"/>
                  </a:lnTo>
                  <a:lnTo>
                    <a:pt x="39515" y="7830"/>
                  </a:lnTo>
                  <a:lnTo>
                    <a:pt x="36503" y="6596"/>
                  </a:lnTo>
                  <a:lnTo>
                    <a:pt x="32641" y="6596"/>
                  </a:lnTo>
                  <a:lnTo>
                    <a:pt x="28981" y="6529"/>
                  </a:lnTo>
                  <a:close/>
                </a:path>
                <a:path w="76200" h="33655">
                  <a:moveTo>
                    <a:pt x="36502" y="33463"/>
                  </a:moveTo>
                  <a:lnTo>
                    <a:pt x="32641" y="33463"/>
                  </a:lnTo>
                  <a:lnTo>
                    <a:pt x="36334" y="33531"/>
                  </a:lnTo>
                  <a:lnTo>
                    <a:pt x="36502" y="33463"/>
                  </a:lnTo>
                  <a:close/>
                </a:path>
                <a:path w="76200" h="33655">
                  <a:moveTo>
                    <a:pt x="43325" y="11621"/>
                  </a:moveTo>
                  <a:lnTo>
                    <a:pt x="33727" y="11621"/>
                  </a:lnTo>
                  <a:lnTo>
                    <a:pt x="34768" y="11837"/>
                  </a:lnTo>
                  <a:lnTo>
                    <a:pt x="36701" y="12677"/>
                  </a:lnTo>
                  <a:lnTo>
                    <a:pt x="37572" y="13290"/>
                  </a:lnTo>
                  <a:lnTo>
                    <a:pt x="39809" y="15684"/>
                  </a:lnTo>
                  <a:lnTo>
                    <a:pt x="40565" y="17682"/>
                  </a:lnTo>
                  <a:lnTo>
                    <a:pt x="40565" y="22429"/>
                  </a:lnTo>
                  <a:lnTo>
                    <a:pt x="31625" y="28379"/>
                  </a:lnTo>
                  <a:lnTo>
                    <a:pt x="43389" y="28374"/>
                  </a:lnTo>
                  <a:lnTo>
                    <a:pt x="44921" y="26846"/>
                  </a:lnTo>
                  <a:lnTo>
                    <a:pt x="46233" y="23670"/>
                  </a:lnTo>
                  <a:lnTo>
                    <a:pt x="46217" y="16337"/>
                  </a:lnTo>
                  <a:lnTo>
                    <a:pt x="44952" y="13290"/>
                  </a:lnTo>
                  <a:lnTo>
                    <a:pt x="43325" y="11621"/>
                  </a:lnTo>
                  <a:close/>
                </a:path>
                <a:path w="76200" h="33655">
                  <a:moveTo>
                    <a:pt x="36335" y="6527"/>
                  </a:moveTo>
                  <a:lnTo>
                    <a:pt x="32641" y="6596"/>
                  </a:lnTo>
                  <a:lnTo>
                    <a:pt x="36503" y="6596"/>
                  </a:lnTo>
                  <a:lnTo>
                    <a:pt x="36335" y="6527"/>
                  </a:lnTo>
                  <a:close/>
                </a:path>
                <a:path w="76200" h="33655">
                  <a:moveTo>
                    <a:pt x="17195" y="7174"/>
                  </a:moveTo>
                  <a:lnTo>
                    <a:pt x="0" y="7174"/>
                  </a:lnTo>
                  <a:lnTo>
                    <a:pt x="0" y="11945"/>
                  </a:lnTo>
                  <a:lnTo>
                    <a:pt x="4138" y="11945"/>
                  </a:lnTo>
                  <a:lnTo>
                    <a:pt x="4138" y="27475"/>
                  </a:lnTo>
                  <a:lnTo>
                    <a:pt x="4959" y="29709"/>
                  </a:lnTo>
                  <a:lnTo>
                    <a:pt x="8238" y="32712"/>
                  </a:lnTo>
                  <a:lnTo>
                    <a:pt x="10543" y="33463"/>
                  </a:lnTo>
                  <a:lnTo>
                    <a:pt x="13514" y="33463"/>
                  </a:lnTo>
                  <a:lnTo>
                    <a:pt x="15030" y="33425"/>
                  </a:lnTo>
                  <a:lnTo>
                    <a:pt x="16539" y="33232"/>
                  </a:lnTo>
                  <a:lnTo>
                    <a:pt x="18016" y="32887"/>
                  </a:lnTo>
                  <a:lnTo>
                    <a:pt x="18016" y="28488"/>
                  </a:lnTo>
                  <a:lnTo>
                    <a:pt x="12929" y="28487"/>
                  </a:lnTo>
                  <a:lnTo>
                    <a:pt x="11663" y="28147"/>
                  </a:lnTo>
                  <a:lnTo>
                    <a:pt x="10039" y="26791"/>
                  </a:lnTo>
                  <a:lnTo>
                    <a:pt x="9634" y="25650"/>
                  </a:lnTo>
                  <a:lnTo>
                    <a:pt x="9634" y="11937"/>
                  </a:lnTo>
                  <a:lnTo>
                    <a:pt x="17195" y="11937"/>
                  </a:lnTo>
                  <a:lnTo>
                    <a:pt x="17195" y="7174"/>
                  </a:lnTo>
                  <a:close/>
                </a:path>
                <a:path w="76200" h="33655">
                  <a:moveTo>
                    <a:pt x="18016" y="28226"/>
                  </a:moveTo>
                  <a:lnTo>
                    <a:pt x="16366" y="28401"/>
                  </a:lnTo>
                  <a:lnTo>
                    <a:pt x="15241" y="28488"/>
                  </a:lnTo>
                  <a:lnTo>
                    <a:pt x="18016" y="28488"/>
                  </a:lnTo>
                  <a:lnTo>
                    <a:pt x="18016" y="28226"/>
                  </a:lnTo>
                  <a:close/>
                </a:path>
                <a:path w="76200" h="33655">
                  <a:moveTo>
                    <a:pt x="9634" y="0"/>
                  </a:moveTo>
                  <a:lnTo>
                    <a:pt x="4142" y="1402"/>
                  </a:lnTo>
                  <a:lnTo>
                    <a:pt x="4142" y="7174"/>
                  </a:lnTo>
                  <a:lnTo>
                    <a:pt x="9634" y="7174"/>
                  </a:lnTo>
                  <a:lnTo>
                    <a:pt x="9634" y="0"/>
                  </a:lnTo>
                  <a:close/>
                </a:path>
              </a:pathLst>
            </a:custGeom>
            <a:solidFill>
              <a:srgbClr val="0A6AFA"/>
            </a:solidFill>
          </p:spPr>
          <p:txBody>
            <a:bodyPr wrap="square" lIns="0" tIns="0" rIns="0" bIns="0" rtlCol="0"/>
            <a:lstStyle/>
            <a:p>
              <a:endParaRPr/>
            </a:p>
          </p:txBody>
        </p:sp>
        <p:sp>
          <p:nvSpPr>
            <p:cNvPr id="35" name="object 35"/>
            <p:cNvSpPr/>
            <p:nvPr/>
          </p:nvSpPr>
          <p:spPr>
            <a:xfrm>
              <a:off x="4340225" y="1923713"/>
              <a:ext cx="52069" cy="35560"/>
            </a:xfrm>
            <a:custGeom>
              <a:avLst/>
              <a:gdLst/>
              <a:ahLst/>
              <a:cxnLst/>
              <a:rect l="l" t="t" r="r" b="b"/>
              <a:pathLst>
                <a:path w="52070" h="35560">
                  <a:moveTo>
                    <a:pt x="30201" y="1347"/>
                  </a:moveTo>
                  <a:lnTo>
                    <a:pt x="25132" y="2581"/>
                  </a:lnTo>
                  <a:lnTo>
                    <a:pt x="25132" y="35341"/>
                  </a:lnTo>
                  <a:lnTo>
                    <a:pt x="30562" y="35341"/>
                  </a:lnTo>
                  <a:lnTo>
                    <a:pt x="30562" y="22905"/>
                  </a:lnTo>
                  <a:lnTo>
                    <a:pt x="47852" y="22905"/>
                  </a:lnTo>
                  <a:lnTo>
                    <a:pt x="49040" y="21630"/>
                  </a:lnTo>
                  <a:lnTo>
                    <a:pt x="39101" y="21628"/>
                  </a:lnTo>
                  <a:lnTo>
                    <a:pt x="37170" y="21628"/>
                  </a:lnTo>
                  <a:lnTo>
                    <a:pt x="36139" y="21433"/>
                  </a:lnTo>
                  <a:lnTo>
                    <a:pt x="34303" y="20698"/>
                  </a:lnTo>
                  <a:lnTo>
                    <a:pt x="33456" y="20139"/>
                  </a:lnTo>
                  <a:lnTo>
                    <a:pt x="31259" y="17978"/>
                  </a:lnTo>
                  <a:lnTo>
                    <a:pt x="30516" y="15923"/>
                  </a:lnTo>
                  <a:lnTo>
                    <a:pt x="30519" y="10637"/>
                  </a:lnTo>
                  <a:lnTo>
                    <a:pt x="39212" y="4950"/>
                  </a:lnTo>
                  <a:lnTo>
                    <a:pt x="49038" y="4950"/>
                  </a:lnTo>
                  <a:lnTo>
                    <a:pt x="48287" y="4144"/>
                  </a:lnTo>
                  <a:lnTo>
                    <a:pt x="30201" y="4144"/>
                  </a:lnTo>
                  <a:lnTo>
                    <a:pt x="30201" y="1347"/>
                  </a:lnTo>
                  <a:close/>
                </a:path>
                <a:path w="52070" h="35560">
                  <a:moveTo>
                    <a:pt x="47852" y="22905"/>
                  </a:moveTo>
                  <a:lnTo>
                    <a:pt x="30562" y="22905"/>
                  </a:lnTo>
                  <a:lnTo>
                    <a:pt x="32702" y="25358"/>
                  </a:lnTo>
                  <a:lnTo>
                    <a:pt x="35530" y="26583"/>
                  </a:lnTo>
                  <a:lnTo>
                    <a:pt x="42636" y="26582"/>
                  </a:lnTo>
                  <a:lnTo>
                    <a:pt x="45610" y="25312"/>
                  </a:lnTo>
                  <a:lnTo>
                    <a:pt x="47852" y="22905"/>
                  </a:lnTo>
                  <a:close/>
                </a:path>
                <a:path w="52070" h="35560">
                  <a:moveTo>
                    <a:pt x="49038" y="4950"/>
                  </a:moveTo>
                  <a:lnTo>
                    <a:pt x="39212" y="4950"/>
                  </a:lnTo>
                  <a:lnTo>
                    <a:pt x="40243" y="5148"/>
                  </a:lnTo>
                  <a:lnTo>
                    <a:pt x="42152" y="5962"/>
                  </a:lnTo>
                  <a:lnTo>
                    <a:pt x="43009" y="6567"/>
                  </a:lnTo>
                  <a:lnTo>
                    <a:pt x="45194" y="8902"/>
                  </a:lnTo>
                  <a:lnTo>
                    <a:pt x="45839" y="10637"/>
                  </a:lnTo>
                  <a:lnTo>
                    <a:pt x="45864" y="15923"/>
                  </a:lnTo>
                  <a:lnTo>
                    <a:pt x="45192" y="17719"/>
                  </a:lnTo>
                  <a:lnTo>
                    <a:pt x="42999" y="20031"/>
                  </a:lnTo>
                  <a:lnTo>
                    <a:pt x="42142" y="20629"/>
                  </a:lnTo>
                  <a:lnTo>
                    <a:pt x="40236" y="21433"/>
                  </a:lnTo>
                  <a:lnTo>
                    <a:pt x="39209" y="21630"/>
                  </a:lnTo>
                  <a:lnTo>
                    <a:pt x="49040" y="21630"/>
                  </a:lnTo>
                  <a:lnTo>
                    <a:pt x="50337" y="20238"/>
                  </a:lnTo>
                  <a:lnTo>
                    <a:pt x="51520" y="17068"/>
                  </a:lnTo>
                  <a:lnTo>
                    <a:pt x="51518" y="9499"/>
                  </a:lnTo>
                  <a:lnTo>
                    <a:pt x="50336" y="6346"/>
                  </a:lnTo>
                  <a:lnTo>
                    <a:pt x="49038" y="4950"/>
                  </a:lnTo>
                  <a:close/>
                </a:path>
                <a:path w="52070" h="35560">
                  <a:moveTo>
                    <a:pt x="38176" y="21606"/>
                  </a:moveTo>
                  <a:lnTo>
                    <a:pt x="37170" y="21628"/>
                  </a:lnTo>
                  <a:lnTo>
                    <a:pt x="39101" y="21628"/>
                  </a:lnTo>
                  <a:lnTo>
                    <a:pt x="38176" y="21606"/>
                  </a:lnTo>
                  <a:close/>
                </a:path>
                <a:path w="52070" h="35560">
                  <a:moveTo>
                    <a:pt x="39154" y="4951"/>
                  </a:moveTo>
                  <a:lnTo>
                    <a:pt x="37170" y="4951"/>
                  </a:lnTo>
                  <a:lnTo>
                    <a:pt x="38176" y="4973"/>
                  </a:lnTo>
                  <a:lnTo>
                    <a:pt x="39154" y="4951"/>
                  </a:lnTo>
                  <a:close/>
                </a:path>
                <a:path w="52070" h="35560">
                  <a:moveTo>
                    <a:pt x="42637" y="0"/>
                  </a:moveTo>
                  <a:lnTo>
                    <a:pt x="35082" y="1"/>
                  </a:lnTo>
                  <a:lnTo>
                    <a:pt x="32133" y="1383"/>
                  </a:lnTo>
                  <a:lnTo>
                    <a:pt x="30201" y="4144"/>
                  </a:lnTo>
                  <a:lnTo>
                    <a:pt x="48287" y="4144"/>
                  </a:lnTo>
                  <a:lnTo>
                    <a:pt x="45613" y="1268"/>
                  </a:lnTo>
                  <a:lnTo>
                    <a:pt x="42637" y="0"/>
                  </a:lnTo>
                  <a:close/>
                </a:path>
                <a:path w="52070" h="35560">
                  <a:moveTo>
                    <a:pt x="5378" y="7357"/>
                  </a:moveTo>
                  <a:lnTo>
                    <a:pt x="0" y="8743"/>
                  </a:lnTo>
                  <a:lnTo>
                    <a:pt x="59" y="18877"/>
                  </a:lnTo>
                  <a:lnTo>
                    <a:pt x="1042" y="21441"/>
                  </a:lnTo>
                  <a:lnTo>
                    <a:pt x="5215" y="25551"/>
                  </a:lnTo>
                  <a:lnTo>
                    <a:pt x="7880" y="26579"/>
                  </a:lnTo>
                  <a:lnTo>
                    <a:pt x="14305" y="26579"/>
                  </a:lnTo>
                  <a:lnTo>
                    <a:pt x="16939" y="25543"/>
                  </a:lnTo>
                  <a:lnTo>
                    <a:pt x="20955" y="21554"/>
                  </a:lnTo>
                  <a:lnTo>
                    <a:pt x="9433" y="21553"/>
                  </a:lnTo>
                  <a:lnTo>
                    <a:pt x="8053" y="21017"/>
                  </a:lnTo>
                  <a:lnTo>
                    <a:pt x="5914" y="18877"/>
                  </a:lnTo>
                  <a:lnTo>
                    <a:pt x="5378" y="17477"/>
                  </a:lnTo>
                  <a:lnTo>
                    <a:pt x="5378" y="7357"/>
                  </a:lnTo>
                  <a:close/>
                </a:path>
                <a:path w="52070" h="35560">
                  <a:moveTo>
                    <a:pt x="22155" y="3186"/>
                  </a:moveTo>
                  <a:lnTo>
                    <a:pt x="16723" y="4575"/>
                  </a:lnTo>
                  <a:lnTo>
                    <a:pt x="16715" y="17477"/>
                  </a:lnTo>
                  <a:lnTo>
                    <a:pt x="16183" y="18877"/>
                  </a:lnTo>
                  <a:lnTo>
                    <a:pt x="14079" y="21018"/>
                  </a:lnTo>
                  <a:lnTo>
                    <a:pt x="12743" y="21554"/>
                  </a:lnTo>
                  <a:lnTo>
                    <a:pt x="20955" y="21554"/>
                  </a:lnTo>
                  <a:lnTo>
                    <a:pt x="21111" y="21399"/>
                  </a:lnTo>
                  <a:lnTo>
                    <a:pt x="22082" y="18877"/>
                  </a:lnTo>
                  <a:lnTo>
                    <a:pt x="22155" y="3186"/>
                  </a:lnTo>
                  <a:close/>
                </a:path>
              </a:pathLst>
            </a:custGeom>
            <a:solidFill>
              <a:srgbClr val="FFFFFF"/>
            </a:solidFill>
          </p:spPr>
          <p:txBody>
            <a:bodyPr wrap="square" lIns="0" tIns="0" rIns="0" bIns="0" rtlCol="0"/>
            <a:lstStyle/>
            <a:p>
              <a:endParaRPr/>
            </a:p>
          </p:txBody>
        </p:sp>
        <p:sp>
          <p:nvSpPr>
            <p:cNvPr id="36" name="object 36"/>
            <p:cNvSpPr/>
            <p:nvPr/>
          </p:nvSpPr>
          <p:spPr>
            <a:xfrm>
              <a:off x="4675510" y="1917144"/>
              <a:ext cx="41910" cy="41910"/>
            </a:xfrm>
            <a:custGeom>
              <a:avLst/>
              <a:gdLst/>
              <a:ahLst/>
              <a:cxnLst/>
              <a:rect l="l" t="t" r="r" b="b"/>
              <a:pathLst>
                <a:path w="41910" h="41910">
                  <a:moveTo>
                    <a:pt x="20955" y="0"/>
                  </a:moveTo>
                  <a:lnTo>
                    <a:pt x="12798" y="1646"/>
                  </a:lnTo>
                  <a:lnTo>
                    <a:pt x="6137" y="6137"/>
                  </a:lnTo>
                  <a:lnTo>
                    <a:pt x="1646" y="12798"/>
                  </a:lnTo>
                  <a:lnTo>
                    <a:pt x="0" y="20954"/>
                  </a:lnTo>
                  <a:lnTo>
                    <a:pt x="1646" y="29111"/>
                  </a:lnTo>
                  <a:lnTo>
                    <a:pt x="6137" y="35772"/>
                  </a:lnTo>
                  <a:lnTo>
                    <a:pt x="12798" y="40263"/>
                  </a:lnTo>
                  <a:lnTo>
                    <a:pt x="20955" y="41909"/>
                  </a:lnTo>
                  <a:lnTo>
                    <a:pt x="29111" y="40263"/>
                  </a:lnTo>
                  <a:lnTo>
                    <a:pt x="35772" y="35772"/>
                  </a:lnTo>
                  <a:lnTo>
                    <a:pt x="40263" y="29111"/>
                  </a:lnTo>
                  <a:lnTo>
                    <a:pt x="41910" y="20954"/>
                  </a:lnTo>
                  <a:lnTo>
                    <a:pt x="40263" y="12798"/>
                  </a:lnTo>
                  <a:lnTo>
                    <a:pt x="35772" y="6137"/>
                  </a:lnTo>
                  <a:lnTo>
                    <a:pt x="29111" y="1646"/>
                  </a:lnTo>
                  <a:lnTo>
                    <a:pt x="20955" y="0"/>
                  </a:lnTo>
                  <a:close/>
                </a:path>
              </a:pathLst>
            </a:custGeom>
            <a:solidFill>
              <a:srgbClr val="3E424E"/>
            </a:solidFill>
          </p:spPr>
          <p:txBody>
            <a:bodyPr wrap="square" lIns="0" tIns="0" rIns="0" bIns="0" rtlCol="0"/>
            <a:lstStyle/>
            <a:p>
              <a:endParaRPr/>
            </a:p>
          </p:txBody>
        </p:sp>
        <p:sp>
          <p:nvSpPr>
            <p:cNvPr id="37" name="object 37"/>
            <p:cNvSpPr/>
            <p:nvPr/>
          </p:nvSpPr>
          <p:spPr>
            <a:xfrm>
              <a:off x="4684763" y="1928989"/>
              <a:ext cx="24130" cy="18415"/>
            </a:xfrm>
            <a:custGeom>
              <a:avLst/>
              <a:gdLst/>
              <a:ahLst/>
              <a:cxnLst/>
              <a:rect l="l" t="t" r="r" b="b"/>
              <a:pathLst>
                <a:path w="24129" h="18414">
                  <a:moveTo>
                    <a:pt x="20510" y="8763"/>
                  </a:moveTo>
                  <a:lnTo>
                    <a:pt x="20154" y="8420"/>
                  </a:lnTo>
                  <a:lnTo>
                    <a:pt x="2768" y="8420"/>
                  </a:lnTo>
                  <a:lnTo>
                    <a:pt x="9588" y="1587"/>
                  </a:lnTo>
                  <a:lnTo>
                    <a:pt x="9588" y="1092"/>
                  </a:lnTo>
                  <a:lnTo>
                    <a:pt x="9283" y="787"/>
                  </a:lnTo>
                  <a:lnTo>
                    <a:pt x="8978" y="482"/>
                  </a:lnTo>
                  <a:lnTo>
                    <a:pt x="8470" y="482"/>
                  </a:lnTo>
                  <a:lnTo>
                    <a:pt x="0" y="8953"/>
                  </a:lnTo>
                  <a:lnTo>
                    <a:pt x="0" y="9448"/>
                  </a:lnTo>
                  <a:lnTo>
                    <a:pt x="8470" y="17919"/>
                  </a:lnTo>
                  <a:lnTo>
                    <a:pt x="8978" y="17919"/>
                  </a:lnTo>
                  <a:lnTo>
                    <a:pt x="9588" y="17310"/>
                  </a:lnTo>
                  <a:lnTo>
                    <a:pt x="9588" y="16814"/>
                  </a:lnTo>
                  <a:lnTo>
                    <a:pt x="2768" y="9994"/>
                  </a:lnTo>
                  <a:lnTo>
                    <a:pt x="20154" y="9994"/>
                  </a:lnTo>
                  <a:lnTo>
                    <a:pt x="20510" y="9639"/>
                  </a:lnTo>
                  <a:lnTo>
                    <a:pt x="20510" y="8763"/>
                  </a:lnTo>
                  <a:close/>
                </a:path>
                <a:path w="24129" h="18414">
                  <a:moveTo>
                    <a:pt x="23647" y="355"/>
                  </a:moveTo>
                  <a:lnTo>
                    <a:pt x="23291" y="0"/>
                  </a:lnTo>
                  <a:lnTo>
                    <a:pt x="22428" y="0"/>
                  </a:lnTo>
                  <a:lnTo>
                    <a:pt x="22072" y="355"/>
                  </a:lnTo>
                  <a:lnTo>
                    <a:pt x="22072" y="17983"/>
                  </a:lnTo>
                  <a:lnTo>
                    <a:pt x="22428" y="18338"/>
                  </a:lnTo>
                  <a:lnTo>
                    <a:pt x="23291" y="18338"/>
                  </a:lnTo>
                  <a:lnTo>
                    <a:pt x="23647" y="17983"/>
                  </a:lnTo>
                  <a:lnTo>
                    <a:pt x="23647" y="355"/>
                  </a:lnTo>
                  <a:close/>
                </a:path>
              </a:pathLst>
            </a:custGeom>
            <a:solidFill>
              <a:srgbClr val="F8FAFC"/>
            </a:solidFill>
          </p:spPr>
          <p:txBody>
            <a:bodyPr wrap="square" lIns="0" tIns="0" rIns="0" bIns="0" rtlCol="0"/>
            <a:lstStyle/>
            <a:p>
              <a:endParaRPr/>
            </a:p>
          </p:txBody>
        </p:sp>
        <p:pic>
          <p:nvPicPr>
            <p:cNvPr id="38" name="object 38"/>
            <p:cNvPicPr/>
            <p:nvPr/>
          </p:nvPicPr>
          <p:blipFill>
            <a:blip r:embed="rId12" cstate="print"/>
            <a:stretch>
              <a:fillRect/>
            </a:stretch>
          </p:blipFill>
          <p:spPr>
            <a:xfrm>
              <a:off x="4340225" y="2000965"/>
              <a:ext cx="245283" cy="69850"/>
            </a:xfrm>
            <a:prstGeom prst="rect">
              <a:avLst/>
            </a:prstGeom>
          </p:spPr>
        </p:pic>
        <p:sp>
          <p:nvSpPr>
            <p:cNvPr id="39" name="object 39"/>
            <p:cNvSpPr/>
            <p:nvPr/>
          </p:nvSpPr>
          <p:spPr>
            <a:xfrm>
              <a:off x="4693841" y="2022792"/>
              <a:ext cx="5715" cy="26670"/>
            </a:xfrm>
            <a:custGeom>
              <a:avLst/>
              <a:gdLst/>
              <a:ahLst/>
              <a:cxnLst/>
              <a:rect l="l" t="t" r="r" b="b"/>
              <a:pathLst>
                <a:path w="5714" h="26669">
                  <a:moveTo>
                    <a:pt x="4065" y="0"/>
                  </a:moveTo>
                  <a:lnTo>
                    <a:pt x="1172" y="0"/>
                  </a:lnTo>
                  <a:lnTo>
                    <a:pt x="0" y="1173"/>
                  </a:lnTo>
                  <a:lnTo>
                    <a:pt x="0" y="4066"/>
                  </a:lnTo>
                  <a:lnTo>
                    <a:pt x="1172" y="5238"/>
                  </a:lnTo>
                  <a:lnTo>
                    <a:pt x="4065" y="5238"/>
                  </a:lnTo>
                  <a:lnTo>
                    <a:pt x="5238" y="4066"/>
                  </a:lnTo>
                  <a:lnTo>
                    <a:pt x="5238" y="1173"/>
                  </a:lnTo>
                  <a:lnTo>
                    <a:pt x="4065" y="0"/>
                  </a:lnTo>
                  <a:close/>
                </a:path>
                <a:path w="5714" h="26669">
                  <a:moveTo>
                    <a:pt x="4065" y="10477"/>
                  </a:moveTo>
                  <a:lnTo>
                    <a:pt x="1172" y="10477"/>
                  </a:lnTo>
                  <a:lnTo>
                    <a:pt x="0" y="11650"/>
                  </a:lnTo>
                  <a:lnTo>
                    <a:pt x="0" y="14544"/>
                  </a:lnTo>
                  <a:lnTo>
                    <a:pt x="1172" y="15716"/>
                  </a:lnTo>
                  <a:lnTo>
                    <a:pt x="4065" y="15716"/>
                  </a:lnTo>
                  <a:lnTo>
                    <a:pt x="5238" y="14544"/>
                  </a:lnTo>
                  <a:lnTo>
                    <a:pt x="5238" y="11650"/>
                  </a:lnTo>
                  <a:lnTo>
                    <a:pt x="4065" y="10477"/>
                  </a:lnTo>
                  <a:close/>
                </a:path>
                <a:path w="5714" h="26669">
                  <a:moveTo>
                    <a:pt x="4065" y="20954"/>
                  </a:moveTo>
                  <a:lnTo>
                    <a:pt x="1172" y="20954"/>
                  </a:lnTo>
                  <a:lnTo>
                    <a:pt x="0" y="22128"/>
                  </a:lnTo>
                  <a:lnTo>
                    <a:pt x="0" y="25021"/>
                  </a:lnTo>
                  <a:lnTo>
                    <a:pt x="1172" y="26193"/>
                  </a:lnTo>
                  <a:lnTo>
                    <a:pt x="4065" y="26193"/>
                  </a:lnTo>
                  <a:lnTo>
                    <a:pt x="5238" y="25021"/>
                  </a:lnTo>
                  <a:lnTo>
                    <a:pt x="5238" y="22128"/>
                  </a:lnTo>
                  <a:lnTo>
                    <a:pt x="4065" y="20954"/>
                  </a:lnTo>
                  <a:close/>
                </a:path>
              </a:pathLst>
            </a:custGeom>
            <a:solidFill>
              <a:srgbClr val="65758B"/>
            </a:solidFill>
          </p:spPr>
          <p:txBody>
            <a:bodyPr wrap="square" lIns="0" tIns="0" rIns="0" bIns="0" rtlCol="0"/>
            <a:lstStyle/>
            <a:p>
              <a:endParaRPr/>
            </a:p>
          </p:txBody>
        </p:sp>
        <p:pic>
          <p:nvPicPr>
            <p:cNvPr id="40" name="object 40"/>
            <p:cNvPicPr/>
            <p:nvPr/>
          </p:nvPicPr>
          <p:blipFill>
            <a:blip r:embed="rId13" cstate="print"/>
            <a:stretch>
              <a:fillRect/>
            </a:stretch>
          </p:blipFill>
          <p:spPr>
            <a:xfrm>
              <a:off x="4341881" y="2123141"/>
              <a:ext cx="141711" cy="15193"/>
            </a:xfrm>
            <a:prstGeom prst="rect">
              <a:avLst/>
            </a:prstGeom>
          </p:spPr>
        </p:pic>
        <p:pic>
          <p:nvPicPr>
            <p:cNvPr id="41" name="object 41"/>
            <p:cNvPicPr/>
            <p:nvPr/>
          </p:nvPicPr>
          <p:blipFill>
            <a:blip r:embed="rId14" cstate="print"/>
            <a:stretch>
              <a:fillRect/>
            </a:stretch>
          </p:blipFill>
          <p:spPr>
            <a:xfrm>
              <a:off x="4256956" y="2171223"/>
              <a:ext cx="352958" cy="229393"/>
            </a:xfrm>
            <a:prstGeom prst="rect">
              <a:avLst/>
            </a:prstGeom>
          </p:spPr>
        </p:pic>
        <p:sp>
          <p:nvSpPr>
            <p:cNvPr id="42" name="object 42"/>
            <p:cNvSpPr/>
            <p:nvPr/>
          </p:nvSpPr>
          <p:spPr>
            <a:xfrm>
              <a:off x="4356366" y="2171229"/>
              <a:ext cx="201930" cy="257810"/>
            </a:xfrm>
            <a:custGeom>
              <a:avLst/>
              <a:gdLst/>
              <a:ahLst/>
              <a:cxnLst/>
              <a:rect l="l" t="t" r="r" b="b"/>
              <a:pathLst>
                <a:path w="201929" h="257810">
                  <a:moveTo>
                    <a:pt x="5219" y="93205"/>
                  </a:moveTo>
                  <a:lnTo>
                    <a:pt x="2311" y="93332"/>
                  </a:lnTo>
                  <a:lnTo>
                    <a:pt x="0" y="95732"/>
                  </a:lnTo>
                  <a:lnTo>
                    <a:pt x="0" y="98806"/>
                  </a:lnTo>
                  <a:lnTo>
                    <a:pt x="3314" y="100685"/>
                  </a:lnTo>
                  <a:lnTo>
                    <a:pt x="3111" y="98107"/>
                  </a:lnTo>
                  <a:lnTo>
                    <a:pt x="3759" y="95491"/>
                  </a:lnTo>
                  <a:lnTo>
                    <a:pt x="5219" y="93205"/>
                  </a:lnTo>
                  <a:close/>
                </a:path>
                <a:path w="201929" h="257810">
                  <a:moveTo>
                    <a:pt x="9817" y="173799"/>
                  </a:moveTo>
                  <a:lnTo>
                    <a:pt x="9334" y="173316"/>
                  </a:lnTo>
                  <a:lnTo>
                    <a:pt x="8128" y="173316"/>
                  </a:lnTo>
                  <a:lnTo>
                    <a:pt x="7645" y="173799"/>
                  </a:lnTo>
                  <a:lnTo>
                    <a:pt x="7645" y="175006"/>
                  </a:lnTo>
                  <a:lnTo>
                    <a:pt x="8128" y="175501"/>
                  </a:lnTo>
                  <a:lnTo>
                    <a:pt x="9334" y="175501"/>
                  </a:lnTo>
                  <a:lnTo>
                    <a:pt x="9817" y="175006"/>
                  </a:lnTo>
                  <a:lnTo>
                    <a:pt x="9817" y="174409"/>
                  </a:lnTo>
                  <a:lnTo>
                    <a:pt x="9817" y="173799"/>
                  </a:lnTo>
                  <a:close/>
                </a:path>
                <a:path w="201929" h="257810">
                  <a:moveTo>
                    <a:pt x="9817" y="170522"/>
                  </a:moveTo>
                  <a:lnTo>
                    <a:pt x="9334" y="170040"/>
                  </a:lnTo>
                  <a:lnTo>
                    <a:pt x="8128" y="170040"/>
                  </a:lnTo>
                  <a:lnTo>
                    <a:pt x="7645" y="170522"/>
                  </a:lnTo>
                  <a:lnTo>
                    <a:pt x="7645" y="171729"/>
                  </a:lnTo>
                  <a:lnTo>
                    <a:pt x="8128" y="172224"/>
                  </a:lnTo>
                  <a:lnTo>
                    <a:pt x="8737" y="172224"/>
                  </a:lnTo>
                  <a:lnTo>
                    <a:pt x="9334" y="172224"/>
                  </a:lnTo>
                  <a:lnTo>
                    <a:pt x="9817" y="171729"/>
                  </a:lnTo>
                  <a:lnTo>
                    <a:pt x="9817" y="170522"/>
                  </a:lnTo>
                  <a:close/>
                </a:path>
                <a:path w="201929" h="257810">
                  <a:moveTo>
                    <a:pt x="13093" y="173799"/>
                  </a:moveTo>
                  <a:lnTo>
                    <a:pt x="12611" y="173316"/>
                  </a:lnTo>
                  <a:lnTo>
                    <a:pt x="11404" y="173316"/>
                  </a:lnTo>
                  <a:lnTo>
                    <a:pt x="10909" y="173799"/>
                  </a:lnTo>
                  <a:lnTo>
                    <a:pt x="10909" y="175006"/>
                  </a:lnTo>
                  <a:lnTo>
                    <a:pt x="11404" y="175501"/>
                  </a:lnTo>
                  <a:lnTo>
                    <a:pt x="12611" y="175501"/>
                  </a:lnTo>
                  <a:lnTo>
                    <a:pt x="13093" y="175006"/>
                  </a:lnTo>
                  <a:lnTo>
                    <a:pt x="13093" y="174409"/>
                  </a:lnTo>
                  <a:lnTo>
                    <a:pt x="13093" y="173799"/>
                  </a:lnTo>
                  <a:close/>
                </a:path>
                <a:path w="201929" h="257810">
                  <a:moveTo>
                    <a:pt x="13093" y="170522"/>
                  </a:moveTo>
                  <a:lnTo>
                    <a:pt x="12611" y="170040"/>
                  </a:lnTo>
                  <a:lnTo>
                    <a:pt x="11404" y="170040"/>
                  </a:lnTo>
                  <a:lnTo>
                    <a:pt x="10909" y="170522"/>
                  </a:lnTo>
                  <a:lnTo>
                    <a:pt x="10909" y="171729"/>
                  </a:lnTo>
                  <a:lnTo>
                    <a:pt x="11404" y="172224"/>
                  </a:lnTo>
                  <a:lnTo>
                    <a:pt x="12001" y="172224"/>
                  </a:lnTo>
                  <a:lnTo>
                    <a:pt x="12611" y="172224"/>
                  </a:lnTo>
                  <a:lnTo>
                    <a:pt x="13093" y="171729"/>
                  </a:lnTo>
                  <a:lnTo>
                    <a:pt x="13093" y="170522"/>
                  </a:lnTo>
                  <a:close/>
                </a:path>
                <a:path w="201929" h="257810">
                  <a:moveTo>
                    <a:pt x="14185" y="16141"/>
                  </a:moveTo>
                  <a:lnTo>
                    <a:pt x="12230" y="14185"/>
                  </a:lnTo>
                  <a:lnTo>
                    <a:pt x="4140" y="14185"/>
                  </a:lnTo>
                  <a:lnTo>
                    <a:pt x="2184" y="16141"/>
                  </a:lnTo>
                  <a:lnTo>
                    <a:pt x="2184" y="24244"/>
                  </a:lnTo>
                  <a:lnTo>
                    <a:pt x="4140" y="26187"/>
                  </a:lnTo>
                  <a:lnTo>
                    <a:pt x="12230" y="26187"/>
                  </a:lnTo>
                  <a:lnTo>
                    <a:pt x="14185" y="24244"/>
                  </a:lnTo>
                  <a:lnTo>
                    <a:pt x="14185" y="16141"/>
                  </a:lnTo>
                  <a:close/>
                </a:path>
                <a:path w="201929" h="257810">
                  <a:moveTo>
                    <a:pt x="14185" y="1955"/>
                  </a:moveTo>
                  <a:lnTo>
                    <a:pt x="12230" y="0"/>
                  </a:lnTo>
                  <a:lnTo>
                    <a:pt x="4140" y="0"/>
                  </a:lnTo>
                  <a:lnTo>
                    <a:pt x="2184" y="1955"/>
                  </a:lnTo>
                  <a:lnTo>
                    <a:pt x="2184" y="10045"/>
                  </a:lnTo>
                  <a:lnTo>
                    <a:pt x="4140" y="12001"/>
                  </a:lnTo>
                  <a:lnTo>
                    <a:pt x="12230" y="12001"/>
                  </a:lnTo>
                  <a:lnTo>
                    <a:pt x="14185" y="10045"/>
                  </a:lnTo>
                  <a:lnTo>
                    <a:pt x="14185" y="1955"/>
                  </a:lnTo>
                  <a:close/>
                </a:path>
                <a:path w="201929" h="257810">
                  <a:moveTo>
                    <a:pt x="16370" y="173799"/>
                  </a:moveTo>
                  <a:lnTo>
                    <a:pt x="15887" y="173316"/>
                  </a:lnTo>
                  <a:lnTo>
                    <a:pt x="14681" y="173316"/>
                  </a:lnTo>
                  <a:lnTo>
                    <a:pt x="14185" y="173799"/>
                  </a:lnTo>
                  <a:lnTo>
                    <a:pt x="14185" y="175006"/>
                  </a:lnTo>
                  <a:lnTo>
                    <a:pt x="14681" y="175501"/>
                  </a:lnTo>
                  <a:lnTo>
                    <a:pt x="15887" y="175501"/>
                  </a:lnTo>
                  <a:lnTo>
                    <a:pt x="16370" y="175006"/>
                  </a:lnTo>
                  <a:lnTo>
                    <a:pt x="16370" y="174409"/>
                  </a:lnTo>
                  <a:lnTo>
                    <a:pt x="16370" y="173799"/>
                  </a:lnTo>
                  <a:close/>
                </a:path>
                <a:path w="201929" h="257810">
                  <a:moveTo>
                    <a:pt x="16370" y="170522"/>
                  </a:moveTo>
                  <a:lnTo>
                    <a:pt x="15887" y="170040"/>
                  </a:lnTo>
                  <a:lnTo>
                    <a:pt x="14681" y="170040"/>
                  </a:lnTo>
                  <a:lnTo>
                    <a:pt x="14185" y="170522"/>
                  </a:lnTo>
                  <a:lnTo>
                    <a:pt x="14185" y="171729"/>
                  </a:lnTo>
                  <a:lnTo>
                    <a:pt x="14681" y="172224"/>
                  </a:lnTo>
                  <a:lnTo>
                    <a:pt x="15278" y="172224"/>
                  </a:lnTo>
                  <a:lnTo>
                    <a:pt x="15887" y="172224"/>
                  </a:lnTo>
                  <a:lnTo>
                    <a:pt x="16370" y="171729"/>
                  </a:lnTo>
                  <a:lnTo>
                    <a:pt x="16370" y="170522"/>
                  </a:lnTo>
                  <a:close/>
                </a:path>
                <a:path w="201929" h="257810">
                  <a:moveTo>
                    <a:pt x="16370" y="167259"/>
                  </a:moveTo>
                  <a:lnTo>
                    <a:pt x="15887" y="166763"/>
                  </a:lnTo>
                  <a:lnTo>
                    <a:pt x="14681" y="166763"/>
                  </a:lnTo>
                  <a:lnTo>
                    <a:pt x="14185" y="167259"/>
                  </a:lnTo>
                  <a:lnTo>
                    <a:pt x="14185" y="168465"/>
                  </a:lnTo>
                  <a:lnTo>
                    <a:pt x="14681" y="168948"/>
                  </a:lnTo>
                  <a:lnTo>
                    <a:pt x="15887" y="168948"/>
                  </a:lnTo>
                  <a:lnTo>
                    <a:pt x="16370" y="168465"/>
                  </a:lnTo>
                  <a:lnTo>
                    <a:pt x="16370" y="167855"/>
                  </a:lnTo>
                  <a:lnTo>
                    <a:pt x="16370" y="167259"/>
                  </a:lnTo>
                  <a:close/>
                </a:path>
                <a:path w="201929" h="257810">
                  <a:moveTo>
                    <a:pt x="19646" y="173799"/>
                  </a:moveTo>
                  <a:lnTo>
                    <a:pt x="19151" y="173316"/>
                  </a:lnTo>
                  <a:lnTo>
                    <a:pt x="17957" y="173316"/>
                  </a:lnTo>
                  <a:lnTo>
                    <a:pt x="17462" y="173799"/>
                  </a:lnTo>
                  <a:lnTo>
                    <a:pt x="17462" y="175006"/>
                  </a:lnTo>
                  <a:lnTo>
                    <a:pt x="17957" y="175501"/>
                  </a:lnTo>
                  <a:lnTo>
                    <a:pt x="19151" y="175501"/>
                  </a:lnTo>
                  <a:lnTo>
                    <a:pt x="19646" y="175006"/>
                  </a:lnTo>
                  <a:lnTo>
                    <a:pt x="19646" y="174409"/>
                  </a:lnTo>
                  <a:lnTo>
                    <a:pt x="19646" y="173799"/>
                  </a:lnTo>
                  <a:close/>
                </a:path>
                <a:path w="201929" h="257810">
                  <a:moveTo>
                    <a:pt x="19646" y="170522"/>
                  </a:moveTo>
                  <a:lnTo>
                    <a:pt x="19151" y="170040"/>
                  </a:lnTo>
                  <a:lnTo>
                    <a:pt x="17957" y="170040"/>
                  </a:lnTo>
                  <a:lnTo>
                    <a:pt x="17462" y="170522"/>
                  </a:lnTo>
                  <a:lnTo>
                    <a:pt x="17462" y="171729"/>
                  </a:lnTo>
                  <a:lnTo>
                    <a:pt x="17957" y="172224"/>
                  </a:lnTo>
                  <a:lnTo>
                    <a:pt x="18554" y="172224"/>
                  </a:lnTo>
                  <a:lnTo>
                    <a:pt x="19151" y="172224"/>
                  </a:lnTo>
                  <a:lnTo>
                    <a:pt x="19646" y="171729"/>
                  </a:lnTo>
                  <a:lnTo>
                    <a:pt x="19646" y="170522"/>
                  </a:lnTo>
                  <a:close/>
                </a:path>
                <a:path w="201929" h="257810">
                  <a:moveTo>
                    <a:pt x="19646" y="167259"/>
                  </a:moveTo>
                  <a:lnTo>
                    <a:pt x="19151" y="166763"/>
                  </a:lnTo>
                  <a:lnTo>
                    <a:pt x="17957" y="166763"/>
                  </a:lnTo>
                  <a:lnTo>
                    <a:pt x="17462" y="167259"/>
                  </a:lnTo>
                  <a:lnTo>
                    <a:pt x="17462" y="168465"/>
                  </a:lnTo>
                  <a:lnTo>
                    <a:pt x="17957" y="168948"/>
                  </a:lnTo>
                  <a:lnTo>
                    <a:pt x="19151" y="168948"/>
                  </a:lnTo>
                  <a:lnTo>
                    <a:pt x="19646" y="168465"/>
                  </a:lnTo>
                  <a:lnTo>
                    <a:pt x="19646" y="167855"/>
                  </a:lnTo>
                  <a:lnTo>
                    <a:pt x="19646" y="167259"/>
                  </a:lnTo>
                  <a:close/>
                </a:path>
                <a:path w="201929" h="257810">
                  <a:moveTo>
                    <a:pt x="22923" y="170522"/>
                  </a:moveTo>
                  <a:lnTo>
                    <a:pt x="22428" y="170040"/>
                  </a:lnTo>
                  <a:lnTo>
                    <a:pt x="21221" y="170040"/>
                  </a:lnTo>
                  <a:lnTo>
                    <a:pt x="20739" y="170522"/>
                  </a:lnTo>
                  <a:lnTo>
                    <a:pt x="20739" y="171729"/>
                  </a:lnTo>
                  <a:lnTo>
                    <a:pt x="21221" y="172224"/>
                  </a:lnTo>
                  <a:lnTo>
                    <a:pt x="21831" y="172224"/>
                  </a:lnTo>
                  <a:lnTo>
                    <a:pt x="22428" y="172224"/>
                  </a:lnTo>
                  <a:lnTo>
                    <a:pt x="22923" y="171729"/>
                  </a:lnTo>
                  <a:lnTo>
                    <a:pt x="22923" y="170522"/>
                  </a:lnTo>
                  <a:close/>
                </a:path>
                <a:path w="201929" h="257810">
                  <a:moveTo>
                    <a:pt x="22923" y="167259"/>
                  </a:moveTo>
                  <a:lnTo>
                    <a:pt x="22428" y="166763"/>
                  </a:lnTo>
                  <a:lnTo>
                    <a:pt x="21221" y="166763"/>
                  </a:lnTo>
                  <a:lnTo>
                    <a:pt x="20739" y="167259"/>
                  </a:lnTo>
                  <a:lnTo>
                    <a:pt x="20739" y="168465"/>
                  </a:lnTo>
                  <a:lnTo>
                    <a:pt x="21221" y="168948"/>
                  </a:lnTo>
                  <a:lnTo>
                    <a:pt x="21831" y="168948"/>
                  </a:lnTo>
                  <a:lnTo>
                    <a:pt x="22428" y="168948"/>
                  </a:lnTo>
                  <a:lnTo>
                    <a:pt x="22923" y="168465"/>
                  </a:lnTo>
                  <a:lnTo>
                    <a:pt x="22923" y="167259"/>
                  </a:lnTo>
                  <a:close/>
                </a:path>
                <a:path w="201929" h="257810">
                  <a:moveTo>
                    <a:pt x="25285" y="98628"/>
                  </a:moveTo>
                  <a:lnTo>
                    <a:pt x="24765" y="96354"/>
                  </a:lnTo>
                  <a:lnTo>
                    <a:pt x="21818" y="91744"/>
                  </a:lnTo>
                  <a:lnTo>
                    <a:pt x="18757" y="89928"/>
                  </a:lnTo>
                  <a:lnTo>
                    <a:pt x="11798" y="89928"/>
                  </a:lnTo>
                  <a:lnTo>
                    <a:pt x="8737" y="91744"/>
                  </a:lnTo>
                  <a:lnTo>
                    <a:pt x="6997" y="94462"/>
                  </a:lnTo>
                  <a:lnTo>
                    <a:pt x="5791" y="96354"/>
                  </a:lnTo>
                  <a:lnTo>
                    <a:pt x="5270" y="98628"/>
                  </a:lnTo>
                  <a:lnTo>
                    <a:pt x="5549" y="101193"/>
                  </a:lnTo>
                  <a:lnTo>
                    <a:pt x="5753" y="101498"/>
                  </a:lnTo>
                  <a:lnTo>
                    <a:pt x="8775" y="103225"/>
                  </a:lnTo>
                  <a:lnTo>
                    <a:pt x="11925" y="104114"/>
                  </a:lnTo>
                  <a:lnTo>
                    <a:pt x="18630" y="104114"/>
                  </a:lnTo>
                  <a:lnTo>
                    <a:pt x="21780" y="103225"/>
                  </a:lnTo>
                  <a:lnTo>
                    <a:pt x="24803" y="101498"/>
                  </a:lnTo>
                  <a:lnTo>
                    <a:pt x="25006" y="101193"/>
                  </a:lnTo>
                  <a:lnTo>
                    <a:pt x="25285" y="98628"/>
                  </a:lnTo>
                  <a:close/>
                </a:path>
                <a:path w="201929" h="257810">
                  <a:moveTo>
                    <a:pt x="28371" y="16141"/>
                  </a:moveTo>
                  <a:lnTo>
                    <a:pt x="26428" y="14185"/>
                  </a:lnTo>
                  <a:lnTo>
                    <a:pt x="18326" y="14185"/>
                  </a:lnTo>
                  <a:lnTo>
                    <a:pt x="16370" y="16141"/>
                  </a:lnTo>
                  <a:lnTo>
                    <a:pt x="16370" y="24244"/>
                  </a:lnTo>
                  <a:lnTo>
                    <a:pt x="18326" y="26187"/>
                  </a:lnTo>
                  <a:lnTo>
                    <a:pt x="26428" y="26187"/>
                  </a:lnTo>
                  <a:lnTo>
                    <a:pt x="28371" y="24244"/>
                  </a:lnTo>
                  <a:lnTo>
                    <a:pt x="28371" y="16141"/>
                  </a:lnTo>
                  <a:close/>
                </a:path>
                <a:path w="201929" h="257810">
                  <a:moveTo>
                    <a:pt x="28371" y="1955"/>
                  </a:moveTo>
                  <a:lnTo>
                    <a:pt x="26428" y="0"/>
                  </a:lnTo>
                  <a:lnTo>
                    <a:pt x="18326" y="0"/>
                  </a:lnTo>
                  <a:lnTo>
                    <a:pt x="16370" y="1955"/>
                  </a:lnTo>
                  <a:lnTo>
                    <a:pt x="16370" y="10045"/>
                  </a:lnTo>
                  <a:lnTo>
                    <a:pt x="18326" y="12001"/>
                  </a:lnTo>
                  <a:lnTo>
                    <a:pt x="26428" y="12001"/>
                  </a:lnTo>
                  <a:lnTo>
                    <a:pt x="28371" y="10045"/>
                  </a:lnTo>
                  <a:lnTo>
                    <a:pt x="28371" y="1955"/>
                  </a:lnTo>
                  <a:close/>
                </a:path>
                <a:path w="201929" h="257810">
                  <a:moveTo>
                    <a:pt x="28435" y="248627"/>
                  </a:moveTo>
                  <a:lnTo>
                    <a:pt x="26276" y="246227"/>
                  </a:lnTo>
                  <a:lnTo>
                    <a:pt x="25107" y="243420"/>
                  </a:lnTo>
                  <a:lnTo>
                    <a:pt x="25107" y="233807"/>
                  </a:lnTo>
                  <a:lnTo>
                    <a:pt x="20713" y="229412"/>
                  </a:lnTo>
                  <a:lnTo>
                    <a:pt x="18554" y="229412"/>
                  </a:lnTo>
                  <a:lnTo>
                    <a:pt x="18554" y="252183"/>
                  </a:lnTo>
                  <a:lnTo>
                    <a:pt x="18554" y="254139"/>
                  </a:lnTo>
                  <a:lnTo>
                    <a:pt x="17094" y="255612"/>
                  </a:lnTo>
                  <a:lnTo>
                    <a:pt x="13474" y="255612"/>
                  </a:lnTo>
                  <a:lnTo>
                    <a:pt x="12014" y="254139"/>
                  </a:lnTo>
                  <a:lnTo>
                    <a:pt x="12014" y="252183"/>
                  </a:lnTo>
                  <a:lnTo>
                    <a:pt x="13119" y="252285"/>
                  </a:lnTo>
                  <a:lnTo>
                    <a:pt x="14185" y="252336"/>
                  </a:lnTo>
                  <a:lnTo>
                    <a:pt x="16383" y="252336"/>
                  </a:lnTo>
                  <a:lnTo>
                    <a:pt x="17475" y="252285"/>
                  </a:lnTo>
                  <a:lnTo>
                    <a:pt x="18554" y="252183"/>
                  </a:lnTo>
                  <a:lnTo>
                    <a:pt x="18554" y="229412"/>
                  </a:lnTo>
                  <a:lnTo>
                    <a:pt x="9855" y="229412"/>
                  </a:lnTo>
                  <a:lnTo>
                    <a:pt x="5461" y="233807"/>
                  </a:lnTo>
                  <a:lnTo>
                    <a:pt x="5461" y="243420"/>
                  </a:lnTo>
                  <a:lnTo>
                    <a:pt x="4292" y="246227"/>
                  </a:lnTo>
                  <a:lnTo>
                    <a:pt x="2133" y="248627"/>
                  </a:lnTo>
                  <a:lnTo>
                    <a:pt x="2044" y="248996"/>
                  </a:lnTo>
                  <a:lnTo>
                    <a:pt x="2209" y="249707"/>
                  </a:lnTo>
                  <a:lnTo>
                    <a:pt x="2476" y="249986"/>
                  </a:lnTo>
                  <a:lnTo>
                    <a:pt x="5054" y="250939"/>
                  </a:lnTo>
                  <a:lnTo>
                    <a:pt x="7404" y="251548"/>
                  </a:lnTo>
                  <a:lnTo>
                    <a:pt x="9842" y="251929"/>
                  </a:lnTo>
                  <a:lnTo>
                    <a:pt x="9829" y="255346"/>
                  </a:lnTo>
                  <a:lnTo>
                    <a:pt x="12268" y="257784"/>
                  </a:lnTo>
                  <a:lnTo>
                    <a:pt x="18300" y="257784"/>
                  </a:lnTo>
                  <a:lnTo>
                    <a:pt x="20472" y="255612"/>
                  </a:lnTo>
                  <a:lnTo>
                    <a:pt x="20739" y="255346"/>
                  </a:lnTo>
                  <a:lnTo>
                    <a:pt x="20739" y="252183"/>
                  </a:lnTo>
                  <a:lnTo>
                    <a:pt x="20726" y="251929"/>
                  </a:lnTo>
                  <a:lnTo>
                    <a:pt x="23152" y="251548"/>
                  </a:lnTo>
                  <a:lnTo>
                    <a:pt x="25514" y="250939"/>
                  </a:lnTo>
                  <a:lnTo>
                    <a:pt x="28092" y="249986"/>
                  </a:lnTo>
                  <a:lnTo>
                    <a:pt x="28346" y="249707"/>
                  </a:lnTo>
                  <a:lnTo>
                    <a:pt x="28435" y="248627"/>
                  </a:lnTo>
                  <a:close/>
                </a:path>
                <a:path w="201929" h="257810">
                  <a:moveTo>
                    <a:pt x="29464" y="157810"/>
                  </a:moveTo>
                  <a:lnTo>
                    <a:pt x="27508" y="155854"/>
                  </a:lnTo>
                  <a:lnTo>
                    <a:pt x="27279" y="155854"/>
                  </a:lnTo>
                  <a:lnTo>
                    <a:pt x="27279" y="164465"/>
                  </a:lnTo>
                  <a:lnTo>
                    <a:pt x="27279" y="177800"/>
                  </a:lnTo>
                  <a:lnTo>
                    <a:pt x="26314" y="178777"/>
                  </a:lnTo>
                  <a:lnTo>
                    <a:pt x="4254" y="178777"/>
                  </a:lnTo>
                  <a:lnTo>
                    <a:pt x="3276" y="177800"/>
                  </a:lnTo>
                  <a:lnTo>
                    <a:pt x="3276" y="164465"/>
                  </a:lnTo>
                  <a:lnTo>
                    <a:pt x="4254" y="163487"/>
                  </a:lnTo>
                  <a:lnTo>
                    <a:pt x="26314" y="163487"/>
                  </a:lnTo>
                  <a:lnTo>
                    <a:pt x="27279" y="164465"/>
                  </a:lnTo>
                  <a:lnTo>
                    <a:pt x="27279" y="155854"/>
                  </a:lnTo>
                  <a:lnTo>
                    <a:pt x="24015" y="155854"/>
                  </a:lnTo>
                  <a:lnTo>
                    <a:pt x="24015" y="153060"/>
                  </a:lnTo>
                  <a:lnTo>
                    <a:pt x="23520" y="152577"/>
                  </a:lnTo>
                  <a:lnTo>
                    <a:pt x="22313" y="152577"/>
                  </a:lnTo>
                  <a:lnTo>
                    <a:pt x="21831" y="153060"/>
                  </a:lnTo>
                  <a:lnTo>
                    <a:pt x="21831" y="155854"/>
                  </a:lnTo>
                  <a:lnTo>
                    <a:pt x="8737" y="155854"/>
                  </a:lnTo>
                  <a:lnTo>
                    <a:pt x="8737" y="153060"/>
                  </a:lnTo>
                  <a:lnTo>
                    <a:pt x="8242" y="152577"/>
                  </a:lnTo>
                  <a:lnTo>
                    <a:pt x="7035" y="152577"/>
                  </a:lnTo>
                  <a:lnTo>
                    <a:pt x="6553" y="153060"/>
                  </a:lnTo>
                  <a:lnTo>
                    <a:pt x="6553" y="155854"/>
                  </a:lnTo>
                  <a:lnTo>
                    <a:pt x="3048" y="155854"/>
                  </a:lnTo>
                  <a:lnTo>
                    <a:pt x="1092" y="157810"/>
                  </a:lnTo>
                  <a:lnTo>
                    <a:pt x="1092" y="178993"/>
                  </a:lnTo>
                  <a:lnTo>
                    <a:pt x="3048" y="180949"/>
                  </a:lnTo>
                  <a:lnTo>
                    <a:pt x="27508" y="180949"/>
                  </a:lnTo>
                  <a:lnTo>
                    <a:pt x="29464" y="178993"/>
                  </a:lnTo>
                  <a:lnTo>
                    <a:pt x="29464" y="178777"/>
                  </a:lnTo>
                  <a:lnTo>
                    <a:pt x="29464" y="163487"/>
                  </a:lnTo>
                  <a:lnTo>
                    <a:pt x="29464" y="157810"/>
                  </a:lnTo>
                  <a:close/>
                </a:path>
                <a:path w="201929" h="257810">
                  <a:moveTo>
                    <a:pt x="29464" y="84251"/>
                  </a:moveTo>
                  <a:lnTo>
                    <a:pt x="27508" y="82296"/>
                  </a:lnTo>
                  <a:lnTo>
                    <a:pt x="22694" y="82296"/>
                  </a:lnTo>
                  <a:lnTo>
                    <a:pt x="20739" y="84251"/>
                  </a:lnTo>
                  <a:lnTo>
                    <a:pt x="20739" y="79273"/>
                  </a:lnTo>
                  <a:lnTo>
                    <a:pt x="18288" y="76835"/>
                  </a:lnTo>
                  <a:lnTo>
                    <a:pt x="12268" y="76835"/>
                  </a:lnTo>
                  <a:lnTo>
                    <a:pt x="9817" y="79273"/>
                  </a:lnTo>
                  <a:lnTo>
                    <a:pt x="9817" y="82296"/>
                  </a:lnTo>
                  <a:lnTo>
                    <a:pt x="9817" y="84251"/>
                  </a:lnTo>
                  <a:lnTo>
                    <a:pt x="7874" y="82296"/>
                  </a:lnTo>
                  <a:lnTo>
                    <a:pt x="3048" y="82296"/>
                  </a:lnTo>
                  <a:lnTo>
                    <a:pt x="1092" y="84251"/>
                  </a:lnTo>
                  <a:lnTo>
                    <a:pt x="1092" y="86652"/>
                  </a:lnTo>
                  <a:lnTo>
                    <a:pt x="1092" y="89065"/>
                  </a:lnTo>
                  <a:lnTo>
                    <a:pt x="3048" y="91020"/>
                  </a:lnTo>
                  <a:lnTo>
                    <a:pt x="7874" y="91020"/>
                  </a:lnTo>
                  <a:lnTo>
                    <a:pt x="9817" y="89065"/>
                  </a:lnTo>
                  <a:lnTo>
                    <a:pt x="9817" y="85305"/>
                  </a:lnTo>
                  <a:lnTo>
                    <a:pt x="12268" y="87744"/>
                  </a:lnTo>
                  <a:lnTo>
                    <a:pt x="18288" y="87744"/>
                  </a:lnTo>
                  <a:lnTo>
                    <a:pt x="20739" y="85305"/>
                  </a:lnTo>
                  <a:lnTo>
                    <a:pt x="20739" y="86652"/>
                  </a:lnTo>
                  <a:lnTo>
                    <a:pt x="20739" y="89065"/>
                  </a:lnTo>
                  <a:lnTo>
                    <a:pt x="22694" y="91020"/>
                  </a:lnTo>
                  <a:lnTo>
                    <a:pt x="27508" y="91020"/>
                  </a:lnTo>
                  <a:lnTo>
                    <a:pt x="29464" y="89065"/>
                  </a:lnTo>
                  <a:lnTo>
                    <a:pt x="29464" y="84251"/>
                  </a:lnTo>
                  <a:close/>
                </a:path>
                <a:path w="201929" h="257810">
                  <a:moveTo>
                    <a:pt x="30556" y="95732"/>
                  </a:moveTo>
                  <a:lnTo>
                    <a:pt x="28244" y="93345"/>
                  </a:lnTo>
                  <a:lnTo>
                    <a:pt x="25349" y="93205"/>
                  </a:lnTo>
                  <a:lnTo>
                    <a:pt x="26809" y="95491"/>
                  </a:lnTo>
                  <a:lnTo>
                    <a:pt x="27444" y="98107"/>
                  </a:lnTo>
                  <a:lnTo>
                    <a:pt x="27254" y="100685"/>
                  </a:lnTo>
                  <a:lnTo>
                    <a:pt x="28130" y="100545"/>
                  </a:lnTo>
                  <a:lnTo>
                    <a:pt x="28994" y="100330"/>
                  </a:lnTo>
                  <a:lnTo>
                    <a:pt x="30289" y="99872"/>
                  </a:lnTo>
                  <a:lnTo>
                    <a:pt x="30505" y="99593"/>
                  </a:lnTo>
                  <a:lnTo>
                    <a:pt x="30556" y="98958"/>
                  </a:lnTo>
                  <a:lnTo>
                    <a:pt x="30556" y="95732"/>
                  </a:lnTo>
                  <a:close/>
                </a:path>
                <a:path w="201929" h="257810">
                  <a:moveTo>
                    <a:pt x="63004" y="232841"/>
                  </a:moveTo>
                  <a:lnTo>
                    <a:pt x="59702" y="232841"/>
                  </a:lnTo>
                  <a:lnTo>
                    <a:pt x="59702" y="244665"/>
                  </a:lnTo>
                  <a:lnTo>
                    <a:pt x="55359" y="238137"/>
                  </a:lnTo>
                  <a:lnTo>
                    <a:pt x="51828" y="232841"/>
                  </a:lnTo>
                  <a:lnTo>
                    <a:pt x="48526" y="232841"/>
                  </a:lnTo>
                  <a:lnTo>
                    <a:pt x="48526" y="249948"/>
                  </a:lnTo>
                  <a:lnTo>
                    <a:pt x="51828" y="249948"/>
                  </a:lnTo>
                  <a:lnTo>
                    <a:pt x="51828" y="238137"/>
                  </a:lnTo>
                  <a:lnTo>
                    <a:pt x="59702" y="249948"/>
                  </a:lnTo>
                  <a:lnTo>
                    <a:pt x="63004" y="249948"/>
                  </a:lnTo>
                  <a:lnTo>
                    <a:pt x="63004" y="244665"/>
                  </a:lnTo>
                  <a:lnTo>
                    <a:pt x="63004" y="232841"/>
                  </a:lnTo>
                  <a:close/>
                </a:path>
                <a:path w="201929" h="257810">
                  <a:moveTo>
                    <a:pt x="63538" y="173113"/>
                  </a:moveTo>
                  <a:lnTo>
                    <a:pt x="62128" y="169227"/>
                  </a:lnTo>
                  <a:lnTo>
                    <a:pt x="61188" y="166662"/>
                  </a:lnTo>
                  <a:lnTo>
                    <a:pt x="58674" y="159766"/>
                  </a:lnTo>
                  <a:lnTo>
                    <a:pt x="57810" y="157403"/>
                  </a:lnTo>
                  <a:lnTo>
                    <a:pt x="57810" y="166662"/>
                  </a:lnTo>
                  <a:lnTo>
                    <a:pt x="53022" y="166662"/>
                  </a:lnTo>
                  <a:lnTo>
                    <a:pt x="55422" y="159766"/>
                  </a:lnTo>
                  <a:lnTo>
                    <a:pt x="57810" y="166662"/>
                  </a:lnTo>
                  <a:lnTo>
                    <a:pt x="57810" y="157403"/>
                  </a:lnTo>
                  <a:lnTo>
                    <a:pt x="57302" y="156006"/>
                  </a:lnTo>
                  <a:lnTo>
                    <a:pt x="53568" y="156006"/>
                  </a:lnTo>
                  <a:lnTo>
                    <a:pt x="47332" y="173113"/>
                  </a:lnTo>
                  <a:lnTo>
                    <a:pt x="50774" y="173113"/>
                  </a:lnTo>
                  <a:lnTo>
                    <a:pt x="52133" y="169227"/>
                  </a:lnTo>
                  <a:lnTo>
                    <a:pt x="58699" y="169227"/>
                  </a:lnTo>
                  <a:lnTo>
                    <a:pt x="60045" y="173113"/>
                  </a:lnTo>
                  <a:lnTo>
                    <a:pt x="63538" y="173113"/>
                  </a:lnTo>
                  <a:close/>
                </a:path>
                <a:path w="201929" h="257810">
                  <a:moveTo>
                    <a:pt x="66306" y="79171"/>
                  </a:moveTo>
                  <a:lnTo>
                    <a:pt x="62369" y="79171"/>
                  </a:lnTo>
                  <a:lnTo>
                    <a:pt x="57454" y="89903"/>
                  </a:lnTo>
                  <a:lnTo>
                    <a:pt x="55118" y="84886"/>
                  </a:lnTo>
                  <a:lnTo>
                    <a:pt x="52463" y="79171"/>
                  </a:lnTo>
                  <a:lnTo>
                    <a:pt x="48526" y="79171"/>
                  </a:lnTo>
                  <a:lnTo>
                    <a:pt x="48526" y="96278"/>
                  </a:lnTo>
                  <a:lnTo>
                    <a:pt x="51828" y="96278"/>
                  </a:lnTo>
                  <a:lnTo>
                    <a:pt x="51828" y="84886"/>
                  </a:lnTo>
                  <a:lnTo>
                    <a:pt x="56134" y="94030"/>
                  </a:lnTo>
                  <a:lnTo>
                    <a:pt x="58724" y="94030"/>
                  </a:lnTo>
                  <a:lnTo>
                    <a:pt x="60642" y="89903"/>
                  </a:lnTo>
                  <a:lnTo>
                    <a:pt x="63004" y="84836"/>
                  </a:lnTo>
                  <a:lnTo>
                    <a:pt x="63004" y="96278"/>
                  </a:lnTo>
                  <a:lnTo>
                    <a:pt x="66306" y="96278"/>
                  </a:lnTo>
                  <a:lnTo>
                    <a:pt x="66306" y="84836"/>
                  </a:lnTo>
                  <a:lnTo>
                    <a:pt x="66306" y="79171"/>
                  </a:lnTo>
                  <a:close/>
                </a:path>
                <a:path w="201929" h="257810">
                  <a:moveTo>
                    <a:pt x="66306" y="2336"/>
                  </a:moveTo>
                  <a:lnTo>
                    <a:pt x="62369" y="2336"/>
                  </a:lnTo>
                  <a:lnTo>
                    <a:pt x="57454" y="13068"/>
                  </a:lnTo>
                  <a:lnTo>
                    <a:pt x="55118" y="8051"/>
                  </a:lnTo>
                  <a:lnTo>
                    <a:pt x="52463" y="2336"/>
                  </a:lnTo>
                  <a:lnTo>
                    <a:pt x="48526" y="2336"/>
                  </a:lnTo>
                  <a:lnTo>
                    <a:pt x="48526" y="19443"/>
                  </a:lnTo>
                  <a:lnTo>
                    <a:pt x="51828" y="19443"/>
                  </a:lnTo>
                  <a:lnTo>
                    <a:pt x="51828" y="8051"/>
                  </a:lnTo>
                  <a:lnTo>
                    <a:pt x="56134" y="17195"/>
                  </a:lnTo>
                  <a:lnTo>
                    <a:pt x="58724" y="17195"/>
                  </a:lnTo>
                  <a:lnTo>
                    <a:pt x="60642" y="13068"/>
                  </a:lnTo>
                  <a:lnTo>
                    <a:pt x="63004" y="8001"/>
                  </a:lnTo>
                  <a:lnTo>
                    <a:pt x="63004" y="19443"/>
                  </a:lnTo>
                  <a:lnTo>
                    <a:pt x="66306" y="19443"/>
                  </a:lnTo>
                  <a:lnTo>
                    <a:pt x="66306" y="8001"/>
                  </a:lnTo>
                  <a:lnTo>
                    <a:pt x="66306" y="2336"/>
                  </a:lnTo>
                  <a:close/>
                </a:path>
                <a:path w="201929" h="257810">
                  <a:moveTo>
                    <a:pt x="77889" y="160261"/>
                  </a:moveTo>
                  <a:lnTo>
                    <a:pt x="73266" y="160261"/>
                  </a:lnTo>
                  <a:lnTo>
                    <a:pt x="73266" y="163779"/>
                  </a:lnTo>
                  <a:lnTo>
                    <a:pt x="73266" y="165531"/>
                  </a:lnTo>
                  <a:lnTo>
                    <a:pt x="73126" y="165938"/>
                  </a:lnTo>
                  <a:lnTo>
                    <a:pt x="72351" y="166636"/>
                  </a:lnTo>
                  <a:lnTo>
                    <a:pt x="71831" y="166814"/>
                  </a:lnTo>
                  <a:lnTo>
                    <a:pt x="70497" y="166814"/>
                  </a:lnTo>
                  <a:lnTo>
                    <a:pt x="69964" y="166636"/>
                  </a:lnTo>
                  <a:lnTo>
                    <a:pt x="69164" y="165938"/>
                  </a:lnTo>
                  <a:lnTo>
                    <a:pt x="69011" y="165531"/>
                  </a:lnTo>
                  <a:lnTo>
                    <a:pt x="69024" y="163779"/>
                  </a:lnTo>
                  <a:lnTo>
                    <a:pt x="69164" y="163385"/>
                  </a:lnTo>
                  <a:lnTo>
                    <a:pt x="69989" y="162699"/>
                  </a:lnTo>
                  <a:lnTo>
                    <a:pt x="70510" y="162534"/>
                  </a:lnTo>
                  <a:lnTo>
                    <a:pt x="71831" y="162534"/>
                  </a:lnTo>
                  <a:lnTo>
                    <a:pt x="72351" y="162699"/>
                  </a:lnTo>
                  <a:lnTo>
                    <a:pt x="73126" y="163385"/>
                  </a:lnTo>
                  <a:lnTo>
                    <a:pt x="73266" y="163779"/>
                  </a:lnTo>
                  <a:lnTo>
                    <a:pt x="73266" y="160261"/>
                  </a:lnTo>
                  <a:lnTo>
                    <a:pt x="73126" y="160172"/>
                  </a:lnTo>
                  <a:lnTo>
                    <a:pt x="72224" y="159969"/>
                  </a:lnTo>
                  <a:lnTo>
                    <a:pt x="70116" y="159969"/>
                  </a:lnTo>
                  <a:lnTo>
                    <a:pt x="69227" y="160172"/>
                  </a:lnTo>
                  <a:lnTo>
                    <a:pt x="68414" y="160629"/>
                  </a:lnTo>
                  <a:lnTo>
                    <a:pt x="68414" y="172516"/>
                  </a:lnTo>
                  <a:lnTo>
                    <a:pt x="67843" y="172377"/>
                  </a:lnTo>
                  <a:lnTo>
                    <a:pt x="68414" y="172516"/>
                  </a:lnTo>
                  <a:lnTo>
                    <a:pt x="68414" y="160629"/>
                  </a:lnTo>
                  <a:lnTo>
                    <a:pt x="67729" y="161010"/>
                  </a:lnTo>
                  <a:lnTo>
                    <a:pt x="67144" y="161569"/>
                  </a:lnTo>
                  <a:lnTo>
                    <a:pt x="66344" y="162991"/>
                  </a:lnTo>
                  <a:lnTo>
                    <a:pt x="66255" y="165938"/>
                  </a:lnTo>
                  <a:lnTo>
                    <a:pt x="66344" y="166331"/>
                  </a:lnTo>
                  <a:lnTo>
                    <a:pt x="67144" y="167754"/>
                  </a:lnTo>
                  <a:lnTo>
                    <a:pt x="67500" y="168097"/>
                  </a:lnTo>
                  <a:lnTo>
                    <a:pt x="65405" y="170307"/>
                  </a:lnTo>
                  <a:lnTo>
                    <a:pt x="66675" y="171970"/>
                  </a:lnTo>
                  <a:lnTo>
                    <a:pt x="66802" y="171869"/>
                  </a:lnTo>
                  <a:lnTo>
                    <a:pt x="66789" y="172021"/>
                  </a:lnTo>
                  <a:lnTo>
                    <a:pt x="65214" y="175945"/>
                  </a:lnTo>
                  <a:lnTo>
                    <a:pt x="65392" y="176479"/>
                  </a:lnTo>
                  <a:lnTo>
                    <a:pt x="66370" y="177634"/>
                  </a:lnTo>
                  <a:lnTo>
                    <a:pt x="67068" y="178066"/>
                  </a:lnTo>
                  <a:lnTo>
                    <a:pt x="68859" y="178638"/>
                  </a:lnTo>
                  <a:lnTo>
                    <a:pt x="69913" y="178790"/>
                  </a:lnTo>
                  <a:lnTo>
                    <a:pt x="72478" y="178790"/>
                  </a:lnTo>
                  <a:lnTo>
                    <a:pt x="73571" y="178587"/>
                  </a:lnTo>
                  <a:lnTo>
                    <a:pt x="75260" y="177774"/>
                  </a:lnTo>
                  <a:lnTo>
                    <a:pt x="75882" y="177241"/>
                  </a:lnTo>
                  <a:lnTo>
                    <a:pt x="76466" y="176288"/>
                  </a:lnTo>
                  <a:lnTo>
                    <a:pt x="76657" y="175983"/>
                  </a:lnTo>
                  <a:lnTo>
                    <a:pt x="76885" y="175272"/>
                  </a:lnTo>
                  <a:lnTo>
                    <a:pt x="76873" y="173685"/>
                  </a:lnTo>
                  <a:lnTo>
                    <a:pt x="76746" y="173177"/>
                  </a:lnTo>
                  <a:lnTo>
                    <a:pt x="76085" y="172046"/>
                  </a:lnTo>
                  <a:lnTo>
                    <a:pt x="75552" y="171602"/>
                  </a:lnTo>
                  <a:lnTo>
                    <a:pt x="74168" y="171018"/>
                  </a:lnTo>
                  <a:lnTo>
                    <a:pt x="73761" y="170929"/>
                  </a:lnTo>
                  <a:lnTo>
                    <a:pt x="73761" y="175272"/>
                  </a:lnTo>
                  <a:lnTo>
                    <a:pt x="73304" y="175768"/>
                  </a:lnTo>
                  <a:lnTo>
                    <a:pt x="72923" y="175983"/>
                  </a:lnTo>
                  <a:lnTo>
                    <a:pt x="72136" y="176225"/>
                  </a:lnTo>
                  <a:lnTo>
                    <a:pt x="71640" y="176288"/>
                  </a:lnTo>
                  <a:lnTo>
                    <a:pt x="70497" y="176288"/>
                  </a:lnTo>
                  <a:lnTo>
                    <a:pt x="68135" y="174091"/>
                  </a:lnTo>
                  <a:lnTo>
                    <a:pt x="68300" y="173685"/>
                  </a:lnTo>
                  <a:lnTo>
                    <a:pt x="68986" y="172935"/>
                  </a:lnTo>
                  <a:lnTo>
                    <a:pt x="69405" y="172720"/>
                  </a:lnTo>
                  <a:lnTo>
                    <a:pt x="69761" y="172783"/>
                  </a:lnTo>
                  <a:lnTo>
                    <a:pt x="70523" y="172885"/>
                  </a:lnTo>
                  <a:lnTo>
                    <a:pt x="72390" y="173012"/>
                  </a:lnTo>
                  <a:lnTo>
                    <a:pt x="73063" y="173177"/>
                  </a:lnTo>
                  <a:lnTo>
                    <a:pt x="73685" y="173685"/>
                  </a:lnTo>
                  <a:lnTo>
                    <a:pt x="73761" y="175272"/>
                  </a:lnTo>
                  <a:lnTo>
                    <a:pt x="73761" y="170929"/>
                  </a:lnTo>
                  <a:lnTo>
                    <a:pt x="73279" y="170815"/>
                  </a:lnTo>
                  <a:lnTo>
                    <a:pt x="72466" y="170738"/>
                  </a:lnTo>
                  <a:lnTo>
                    <a:pt x="71475" y="170649"/>
                  </a:lnTo>
                  <a:lnTo>
                    <a:pt x="70434" y="170522"/>
                  </a:lnTo>
                  <a:lnTo>
                    <a:pt x="69329" y="170307"/>
                  </a:lnTo>
                  <a:lnTo>
                    <a:pt x="68821" y="170129"/>
                  </a:lnTo>
                  <a:lnTo>
                    <a:pt x="68681" y="170040"/>
                  </a:lnTo>
                  <a:lnTo>
                    <a:pt x="69024" y="169722"/>
                  </a:lnTo>
                  <a:lnTo>
                    <a:pt x="69583" y="169202"/>
                  </a:lnTo>
                  <a:lnTo>
                    <a:pt x="70116" y="169329"/>
                  </a:lnTo>
                  <a:lnTo>
                    <a:pt x="72224" y="169329"/>
                  </a:lnTo>
                  <a:lnTo>
                    <a:pt x="75692" y="166814"/>
                  </a:lnTo>
                  <a:lnTo>
                    <a:pt x="75958" y="166331"/>
                  </a:lnTo>
                  <a:lnTo>
                    <a:pt x="76060" y="165938"/>
                  </a:lnTo>
                  <a:lnTo>
                    <a:pt x="75958" y="162991"/>
                  </a:lnTo>
                  <a:lnTo>
                    <a:pt x="75730" y="162585"/>
                  </a:lnTo>
                  <a:lnTo>
                    <a:pt x="75628" y="162394"/>
                  </a:lnTo>
                  <a:lnTo>
                    <a:pt x="77889" y="162217"/>
                  </a:lnTo>
                  <a:lnTo>
                    <a:pt x="77889" y="160261"/>
                  </a:lnTo>
                  <a:close/>
                </a:path>
                <a:path w="201929" h="257810">
                  <a:moveTo>
                    <a:pt x="78498" y="241935"/>
                  </a:moveTo>
                  <a:lnTo>
                    <a:pt x="78295" y="241020"/>
                  </a:lnTo>
                  <a:lnTo>
                    <a:pt x="77584" y="239661"/>
                  </a:lnTo>
                  <a:lnTo>
                    <a:pt x="77254" y="239014"/>
                  </a:lnTo>
                  <a:lnTo>
                    <a:pt x="76530" y="238226"/>
                  </a:lnTo>
                  <a:lnTo>
                    <a:pt x="75082" y="237350"/>
                  </a:lnTo>
                  <a:lnTo>
                    <a:pt x="75082" y="241935"/>
                  </a:lnTo>
                  <a:lnTo>
                    <a:pt x="75082" y="245084"/>
                  </a:lnTo>
                  <a:lnTo>
                    <a:pt x="74599" y="246240"/>
                  </a:lnTo>
                  <a:lnTo>
                    <a:pt x="74256" y="246672"/>
                  </a:lnTo>
                  <a:lnTo>
                    <a:pt x="73393" y="247243"/>
                  </a:lnTo>
                  <a:lnTo>
                    <a:pt x="72898" y="247383"/>
                  </a:lnTo>
                  <a:lnTo>
                    <a:pt x="71755" y="247383"/>
                  </a:lnTo>
                  <a:lnTo>
                    <a:pt x="71247" y="247243"/>
                  </a:lnTo>
                  <a:lnTo>
                    <a:pt x="70383" y="246672"/>
                  </a:lnTo>
                  <a:lnTo>
                    <a:pt x="70053" y="246240"/>
                  </a:lnTo>
                  <a:lnTo>
                    <a:pt x="69570" y="245084"/>
                  </a:lnTo>
                  <a:lnTo>
                    <a:pt x="69583" y="241935"/>
                  </a:lnTo>
                  <a:lnTo>
                    <a:pt x="70078" y="240804"/>
                  </a:lnTo>
                  <a:lnTo>
                    <a:pt x="70408" y="240372"/>
                  </a:lnTo>
                  <a:lnTo>
                    <a:pt x="71272" y="239801"/>
                  </a:lnTo>
                  <a:lnTo>
                    <a:pt x="71780" y="239661"/>
                  </a:lnTo>
                  <a:lnTo>
                    <a:pt x="72936" y="239661"/>
                  </a:lnTo>
                  <a:lnTo>
                    <a:pt x="73444" y="239801"/>
                  </a:lnTo>
                  <a:lnTo>
                    <a:pt x="74282" y="240372"/>
                  </a:lnTo>
                  <a:lnTo>
                    <a:pt x="74612" y="240804"/>
                  </a:lnTo>
                  <a:lnTo>
                    <a:pt x="75082" y="241935"/>
                  </a:lnTo>
                  <a:lnTo>
                    <a:pt x="75082" y="237350"/>
                  </a:lnTo>
                  <a:lnTo>
                    <a:pt x="74663" y="237083"/>
                  </a:lnTo>
                  <a:lnTo>
                    <a:pt x="73583" y="236804"/>
                  </a:lnTo>
                  <a:lnTo>
                    <a:pt x="71120" y="236804"/>
                  </a:lnTo>
                  <a:lnTo>
                    <a:pt x="66141" y="241935"/>
                  </a:lnTo>
                  <a:lnTo>
                    <a:pt x="66141" y="245084"/>
                  </a:lnTo>
                  <a:lnTo>
                    <a:pt x="71094" y="250240"/>
                  </a:lnTo>
                  <a:lnTo>
                    <a:pt x="73558" y="250240"/>
                  </a:lnTo>
                  <a:lnTo>
                    <a:pt x="74650" y="249961"/>
                  </a:lnTo>
                  <a:lnTo>
                    <a:pt x="76517" y="248818"/>
                  </a:lnTo>
                  <a:lnTo>
                    <a:pt x="77254" y="248031"/>
                  </a:lnTo>
                  <a:lnTo>
                    <a:pt x="77584" y="247383"/>
                  </a:lnTo>
                  <a:lnTo>
                    <a:pt x="78295" y="246011"/>
                  </a:lnTo>
                  <a:lnTo>
                    <a:pt x="78498" y="245084"/>
                  </a:lnTo>
                  <a:lnTo>
                    <a:pt x="78498" y="241935"/>
                  </a:lnTo>
                  <a:close/>
                </a:path>
                <a:path w="201929" h="257810">
                  <a:moveTo>
                    <a:pt x="81800" y="88265"/>
                  </a:moveTo>
                  <a:lnTo>
                    <a:pt x="78384" y="83680"/>
                  </a:lnTo>
                  <a:lnTo>
                    <a:pt x="78384" y="88265"/>
                  </a:lnTo>
                  <a:lnTo>
                    <a:pt x="78384" y="91414"/>
                  </a:lnTo>
                  <a:lnTo>
                    <a:pt x="77889" y="92570"/>
                  </a:lnTo>
                  <a:lnTo>
                    <a:pt x="77546" y="93002"/>
                  </a:lnTo>
                  <a:lnTo>
                    <a:pt x="76682" y="93573"/>
                  </a:lnTo>
                  <a:lnTo>
                    <a:pt x="76187" y="93713"/>
                  </a:lnTo>
                  <a:lnTo>
                    <a:pt x="75044" y="93713"/>
                  </a:lnTo>
                  <a:lnTo>
                    <a:pt x="74536" y="93573"/>
                  </a:lnTo>
                  <a:lnTo>
                    <a:pt x="73672" y="93002"/>
                  </a:lnTo>
                  <a:lnTo>
                    <a:pt x="73342" y="92570"/>
                  </a:lnTo>
                  <a:lnTo>
                    <a:pt x="72872" y="91414"/>
                  </a:lnTo>
                  <a:lnTo>
                    <a:pt x="72872" y="88265"/>
                  </a:lnTo>
                  <a:lnTo>
                    <a:pt x="73367" y="87134"/>
                  </a:lnTo>
                  <a:lnTo>
                    <a:pt x="73698" y="86702"/>
                  </a:lnTo>
                  <a:lnTo>
                    <a:pt x="74561" y="86131"/>
                  </a:lnTo>
                  <a:lnTo>
                    <a:pt x="75069" y="85991"/>
                  </a:lnTo>
                  <a:lnTo>
                    <a:pt x="76225" y="85991"/>
                  </a:lnTo>
                  <a:lnTo>
                    <a:pt x="76733" y="86131"/>
                  </a:lnTo>
                  <a:lnTo>
                    <a:pt x="77584" y="86702"/>
                  </a:lnTo>
                  <a:lnTo>
                    <a:pt x="77901" y="87134"/>
                  </a:lnTo>
                  <a:lnTo>
                    <a:pt x="78384" y="88265"/>
                  </a:lnTo>
                  <a:lnTo>
                    <a:pt x="78384" y="83680"/>
                  </a:lnTo>
                  <a:lnTo>
                    <a:pt x="77965" y="83413"/>
                  </a:lnTo>
                  <a:lnTo>
                    <a:pt x="76885" y="83134"/>
                  </a:lnTo>
                  <a:lnTo>
                    <a:pt x="74422" y="83134"/>
                  </a:lnTo>
                  <a:lnTo>
                    <a:pt x="69443" y="88265"/>
                  </a:lnTo>
                  <a:lnTo>
                    <a:pt x="69443" y="91414"/>
                  </a:lnTo>
                  <a:lnTo>
                    <a:pt x="74396" y="96570"/>
                  </a:lnTo>
                  <a:lnTo>
                    <a:pt x="76860" y="96570"/>
                  </a:lnTo>
                  <a:lnTo>
                    <a:pt x="77939" y="96291"/>
                  </a:lnTo>
                  <a:lnTo>
                    <a:pt x="79819" y="95148"/>
                  </a:lnTo>
                  <a:lnTo>
                    <a:pt x="80543" y="94361"/>
                  </a:lnTo>
                  <a:lnTo>
                    <a:pt x="80873" y="93713"/>
                  </a:lnTo>
                  <a:lnTo>
                    <a:pt x="81584" y="92341"/>
                  </a:lnTo>
                  <a:lnTo>
                    <a:pt x="81800" y="91414"/>
                  </a:lnTo>
                  <a:lnTo>
                    <a:pt x="81800" y="88265"/>
                  </a:lnTo>
                  <a:close/>
                </a:path>
                <a:path w="201929" h="257810">
                  <a:moveTo>
                    <a:pt x="81800" y="11430"/>
                  </a:moveTo>
                  <a:lnTo>
                    <a:pt x="78384" y="6845"/>
                  </a:lnTo>
                  <a:lnTo>
                    <a:pt x="78384" y="11430"/>
                  </a:lnTo>
                  <a:lnTo>
                    <a:pt x="78384" y="14579"/>
                  </a:lnTo>
                  <a:lnTo>
                    <a:pt x="77889" y="15735"/>
                  </a:lnTo>
                  <a:lnTo>
                    <a:pt x="77546" y="16167"/>
                  </a:lnTo>
                  <a:lnTo>
                    <a:pt x="76682" y="16738"/>
                  </a:lnTo>
                  <a:lnTo>
                    <a:pt x="76187" y="16878"/>
                  </a:lnTo>
                  <a:lnTo>
                    <a:pt x="75044" y="16878"/>
                  </a:lnTo>
                  <a:lnTo>
                    <a:pt x="74536" y="16738"/>
                  </a:lnTo>
                  <a:lnTo>
                    <a:pt x="73672" y="16167"/>
                  </a:lnTo>
                  <a:lnTo>
                    <a:pt x="73342" y="15735"/>
                  </a:lnTo>
                  <a:lnTo>
                    <a:pt x="72872" y="14579"/>
                  </a:lnTo>
                  <a:lnTo>
                    <a:pt x="72872" y="11430"/>
                  </a:lnTo>
                  <a:lnTo>
                    <a:pt x="73367" y="10299"/>
                  </a:lnTo>
                  <a:lnTo>
                    <a:pt x="73698" y="9867"/>
                  </a:lnTo>
                  <a:lnTo>
                    <a:pt x="74561" y="9296"/>
                  </a:lnTo>
                  <a:lnTo>
                    <a:pt x="75069" y="9156"/>
                  </a:lnTo>
                  <a:lnTo>
                    <a:pt x="76225" y="9156"/>
                  </a:lnTo>
                  <a:lnTo>
                    <a:pt x="76733" y="9296"/>
                  </a:lnTo>
                  <a:lnTo>
                    <a:pt x="77584" y="9867"/>
                  </a:lnTo>
                  <a:lnTo>
                    <a:pt x="77901" y="10299"/>
                  </a:lnTo>
                  <a:lnTo>
                    <a:pt x="78384" y="11430"/>
                  </a:lnTo>
                  <a:lnTo>
                    <a:pt x="78384" y="6845"/>
                  </a:lnTo>
                  <a:lnTo>
                    <a:pt x="77965" y="6578"/>
                  </a:lnTo>
                  <a:lnTo>
                    <a:pt x="76885" y="6299"/>
                  </a:lnTo>
                  <a:lnTo>
                    <a:pt x="74422" y="6299"/>
                  </a:lnTo>
                  <a:lnTo>
                    <a:pt x="69443" y="11430"/>
                  </a:lnTo>
                  <a:lnTo>
                    <a:pt x="69443" y="14579"/>
                  </a:lnTo>
                  <a:lnTo>
                    <a:pt x="74396" y="19735"/>
                  </a:lnTo>
                  <a:lnTo>
                    <a:pt x="76860" y="19735"/>
                  </a:lnTo>
                  <a:lnTo>
                    <a:pt x="77939" y="19456"/>
                  </a:lnTo>
                  <a:lnTo>
                    <a:pt x="79819" y="18313"/>
                  </a:lnTo>
                  <a:lnTo>
                    <a:pt x="80543" y="17526"/>
                  </a:lnTo>
                  <a:lnTo>
                    <a:pt x="80873" y="16878"/>
                  </a:lnTo>
                  <a:lnTo>
                    <a:pt x="81584" y="15506"/>
                  </a:lnTo>
                  <a:lnTo>
                    <a:pt x="81800" y="14579"/>
                  </a:lnTo>
                  <a:lnTo>
                    <a:pt x="81800" y="11430"/>
                  </a:lnTo>
                  <a:close/>
                </a:path>
                <a:path w="201929" h="257810">
                  <a:moveTo>
                    <a:pt x="89154" y="247142"/>
                  </a:moveTo>
                  <a:lnTo>
                    <a:pt x="86817" y="247142"/>
                  </a:lnTo>
                  <a:lnTo>
                    <a:pt x="86398" y="247027"/>
                  </a:lnTo>
                  <a:lnTo>
                    <a:pt x="85902" y="246608"/>
                  </a:lnTo>
                  <a:lnTo>
                    <a:pt x="85788" y="239852"/>
                  </a:lnTo>
                  <a:lnTo>
                    <a:pt x="89115" y="239852"/>
                  </a:lnTo>
                  <a:lnTo>
                    <a:pt x="89115" y="237096"/>
                  </a:lnTo>
                  <a:lnTo>
                    <a:pt x="85788" y="237096"/>
                  </a:lnTo>
                  <a:lnTo>
                    <a:pt x="85788" y="233502"/>
                  </a:lnTo>
                  <a:lnTo>
                    <a:pt x="82854" y="233502"/>
                  </a:lnTo>
                  <a:lnTo>
                    <a:pt x="82486" y="237096"/>
                  </a:lnTo>
                  <a:lnTo>
                    <a:pt x="80264" y="237096"/>
                  </a:lnTo>
                  <a:lnTo>
                    <a:pt x="80264" y="239852"/>
                  </a:lnTo>
                  <a:lnTo>
                    <a:pt x="82486" y="239852"/>
                  </a:lnTo>
                  <a:lnTo>
                    <a:pt x="82550" y="247027"/>
                  </a:lnTo>
                  <a:lnTo>
                    <a:pt x="82664" y="247573"/>
                  </a:lnTo>
                  <a:lnTo>
                    <a:pt x="83375" y="248831"/>
                  </a:lnTo>
                  <a:lnTo>
                    <a:pt x="83883" y="249288"/>
                  </a:lnTo>
                  <a:lnTo>
                    <a:pt x="85191" y="249821"/>
                  </a:lnTo>
                  <a:lnTo>
                    <a:pt x="85940" y="249948"/>
                  </a:lnTo>
                  <a:lnTo>
                    <a:pt x="89154" y="249948"/>
                  </a:lnTo>
                  <a:lnTo>
                    <a:pt x="89154" y="247142"/>
                  </a:lnTo>
                  <a:close/>
                </a:path>
                <a:path w="201929" h="257810">
                  <a:moveTo>
                    <a:pt x="91655" y="167487"/>
                  </a:moveTo>
                  <a:lnTo>
                    <a:pt x="88404" y="160464"/>
                  </a:lnTo>
                  <a:lnTo>
                    <a:pt x="88404" y="165468"/>
                  </a:lnTo>
                  <a:lnTo>
                    <a:pt x="82753" y="165468"/>
                  </a:lnTo>
                  <a:lnTo>
                    <a:pt x="85166" y="162623"/>
                  </a:lnTo>
                  <a:lnTo>
                    <a:pt x="86461" y="162623"/>
                  </a:lnTo>
                  <a:lnTo>
                    <a:pt x="87096" y="162877"/>
                  </a:lnTo>
                  <a:lnTo>
                    <a:pt x="88099" y="163880"/>
                  </a:lnTo>
                  <a:lnTo>
                    <a:pt x="88366" y="164566"/>
                  </a:lnTo>
                  <a:lnTo>
                    <a:pt x="88404" y="165468"/>
                  </a:lnTo>
                  <a:lnTo>
                    <a:pt x="88404" y="160464"/>
                  </a:lnTo>
                  <a:lnTo>
                    <a:pt x="88049" y="160235"/>
                  </a:lnTo>
                  <a:lnTo>
                    <a:pt x="86956" y="159969"/>
                  </a:lnTo>
                  <a:lnTo>
                    <a:pt x="84455" y="159969"/>
                  </a:lnTo>
                  <a:lnTo>
                    <a:pt x="79565" y="168490"/>
                  </a:lnTo>
                  <a:lnTo>
                    <a:pt x="79743" y="169265"/>
                  </a:lnTo>
                  <a:lnTo>
                    <a:pt x="80784" y="171246"/>
                  </a:lnTo>
                  <a:lnTo>
                    <a:pt x="81508" y="172021"/>
                  </a:lnTo>
                  <a:lnTo>
                    <a:pt x="83388" y="173126"/>
                  </a:lnTo>
                  <a:lnTo>
                    <a:pt x="84467" y="173405"/>
                  </a:lnTo>
                  <a:lnTo>
                    <a:pt x="86652" y="173405"/>
                  </a:lnTo>
                  <a:lnTo>
                    <a:pt x="91363" y="169468"/>
                  </a:lnTo>
                  <a:lnTo>
                    <a:pt x="88011" y="169468"/>
                  </a:lnTo>
                  <a:lnTo>
                    <a:pt x="87807" y="169862"/>
                  </a:lnTo>
                  <a:lnTo>
                    <a:pt x="87528" y="170180"/>
                  </a:lnTo>
                  <a:lnTo>
                    <a:pt x="86842" y="170611"/>
                  </a:lnTo>
                  <a:lnTo>
                    <a:pt x="86334" y="170726"/>
                  </a:lnTo>
                  <a:lnTo>
                    <a:pt x="85064" y="170726"/>
                  </a:lnTo>
                  <a:lnTo>
                    <a:pt x="82727" y="167487"/>
                  </a:lnTo>
                  <a:lnTo>
                    <a:pt x="91655" y="167487"/>
                  </a:lnTo>
                  <a:close/>
                </a:path>
                <a:path w="201929" h="257810">
                  <a:moveTo>
                    <a:pt x="95491" y="237096"/>
                  </a:moveTo>
                  <a:lnTo>
                    <a:pt x="92189" y="237096"/>
                  </a:lnTo>
                  <a:lnTo>
                    <a:pt x="92189" y="249948"/>
                  </a:lnTo>
                  <a:lnTo>
                    <a:pt x="95491" y="249948"/>
                  </a:lnTo>
                  <a:lnTo>
                    <a:pt x="95491" y="237096"/>
                  </a:lnTo>
                  <a:close/>
                </a:path>
                <a:path w="201929" h="257810">
                  <a:moveTo>
                    <a:pt x="95910" y="233184"/>
                  </a:moveTo>
                  <a:lnTo>
                    <a:pt x="95719" y="232740"/>
                  </a:lnTo>
                  <a:lnTo>
                    <a:pt x="94945" y="232041"/>
                  </a:lnTo>
                  <a:lnTo>
                    <a:pt x="94462" y="231863"/>
                  </a:lnTo>
                  <a:lnTo>
                    <a:pt x="93256" y="231863"/>
                  </a:lnTo>
                  <a:lnTo>
                    <a:pt x="92760" y="232041"/>
                  </a:lnTo>
                  <a:lnTo>
                    <a:pt x="92011" y="232740"/>
                  </a:lnTo>
                  <a:lnTo>
                    <a:pt x="91833" y="233184"/>
                  </a:lnTo>
                  <a:lnTo>
                    <a:pt x="91833" y="234251"/>
                  </a:lnTo>
                  <a:lnTo>
                    <a:pt x="92011" y="234708"/>
                  </a:lnTo>
                  <a:lnTo>
                    <a:pt x="92760" y="235407"/>
                  </a:lnTo>
                  <a:lnTo>
                    <a:pt x="93256" y="235572"/>
                  </a:lnTo>
                  <a:lnTo>
                    <a:pt x="94462" y="235572"/>
                  </a:lnTo>
                  <a:lnTo>
                    <a:pt x="94945" y="235407"/>
                  </a:lnTo>
                  <a:lnTo>
                    <a:pt x="95719" y="234708"/>
                  </a:lnTo>
                  <a:lnTo>
                    <a:pt x="95910" y="234251"/>
                  </a:lnTo>
                  <a:lnTo>
                    <a:pt x="95910" y="233184"/>
                  </a:lnTo>
                  <a:close/>
                </a:path>
                <a:path w="201929" h="257810">
                  <a:moveTo>
                    <a:pt x="96723" y="96278"/>
                  </a:moveTo>
                  <a:lnTo>
                    <a:pt x="96647" y="86791"/>
                  </a:lnTo>
                  <a:lnTo>
                    <a:pt x="96532" y="86220"/>
                  </a:lnTo>
                  <a:lnTo>
                    <a:pt x="96380" y="85915"/>
                  </a:lnTo>
                  <a:lnTo>
                    <a:pt x="96088" y="85331"/>
                  </a:lnTo>
                  <a:lnTo>
                    <a:pt x="95783" y="84709"/>
                  </a:lnTo>
                  <a:lnTo>
                    <a:pt x="95250" y="84124"/>
                  </a:lnTo>
                  <a:lnTo>
                    <a:pt x="93802" y="83324"/>
                  </a:lnTo>
                  <a:lnTo>
                    <a:pt x="93002" y="83134"/>
                  </a:lnTo>
                  <a:lnTo>
                    <a:pt x="91046" y="83134"/>
                  </a:lnTo>
                  <a:lnTo>
                    <a:pt x="90195" y="83337"/>
                  </a:lnTo>
                  <a:lnTo>
                    <a:pt x="88823" y="84124"/>
                  </a:lnTo>
                  <a:lnTo>
                    <a:pt x="88328" y="84645"/>
                  </a:lnTo>
                  <a:lnTo>
                    <a:pt x="87972" y="85331"/>
                  </a:lnTo>
                  <a:lnTo>
                    <a:pt x="87744" y="83426"/>
                  </a:lnTo>
                  <a:lnTo>
                    <a:pt x="84836" y="83426"/>
                  </a:lnTo>
                  <a:lnTo>
                    <a:pt x="84836" y="96278"/>
                  </a:lnTo>
                  <a:lnTo>
                    <a:pt x="88138" y="96278"/>
                  </a:lnTo>
                  <a:lnTo>
                    <a:pt x="88265" y="87630"/>
                  </a:lnTo>
                  <a:lnTo>
                    <a:pt x="88747" y="86791"/>
                  </a:lnTo>
                  <a:lnTo>
                    <a:pt x="89090" y="86474"/>
                  </a:lnTo>
                  <a:lnTo>
                    <a:pt x="89928" y="86029"/>
                  </a:lnTo>
                  <a:lnTo>
                    <a:pt x="90398" y="85915"/>
                  </a:lnTo>
                  <a:lnTo>
                    <a:pt x="91706" y="85915"/>
                  </a:lnTo>
                  <a:lnTo>
                    <a:pt x="92316" y="86144"/>
                  </a:lnTo>
                  <a:lnTo>
                    <a:pt x="93205" y="87058"/>
                  </a:lnTo>
                  <a:lnTo>
                    <a:pt x="93395" y="87630"/>
                  </a:lnTo>
                  <a:lnTo>
                    <a:pt x="93421" y="96278"/>
                  </a:lnTo>
                  <a:lnTo>
                    <a:pt x="96723" y="96278"/>
                  </a:lnTo>
                  <a:close/>
                </a:path>
                <a:path w="201929" h="257810">
                  <a:moveTo>
                    <a:pt x="96723" y="19443"/>
                  </a:moveTo>
                  <a:lnTo>
                    <a:pt x="96647" y="9956"/>
                  </a:lnTo>
                  <a:lnTo>
                    <a:pt x="96532" y="9385"/>
                  </a:lnTo>
                  <a:lnTo>
                    <a:pt x="96380" y="9080"/>
                  </a:lnTo>
                  <a:lnTo>
                    <a:pt x="96088" y="8496"/>
                  </a:lnTo>
                  <a:lnTo>
                    <a:pt x="95783" y="7874"/>
                  </a:lnTo>
                  <a:lnTo>
                    <a:pt x="95250" y="7289"/>
                  </a:lnTo>
                  <a:lnTo>
                    <a:pt x="93802" y="6489"/>
                  </a:lnTo>
                  <a:lnTo>
                    <a:pt x="93002" y="6299"/>
                  </a:lnTo>
                  <a:lnTo>
                    <a:pt x="91046" y="6299"/>
                  </a:lnTo>
                  <a:lnTo>
                    <a:pt x="90195" y="6502"/>
                  </a:lnTo>
                  <a:lnTo>
                    <a:pt x="88823" y="7289"/>
                  </a:lnTo>
                  <a:lnTo>
                    <a:pt x="88328" y="7810"/>
                  </a:lnTo>
                  <a:lnTo>
                    <a:pt x="87972" y="8496"/>
                  </a:lnTo>
                  <a:lnTo>
                    <a:pt x="87744" y="6591"/>
                  </a:lnTo>
                  <a:lnTo>
                    <a:pt x="84836" y="6591"/>
                  </a:lnTo>
                  <a:lnTo>
                    <a:pt x="84836" y="19443"/>
                  </a:lnTo>
                  <a:lnTo>
                    <a:pt x="88138" y="19443"/>
                  </a:lnTo>
                  <a:lnTo>
                    <a:pt x="88265" y="10795"/>
                  </a:lnTo>
                  <a:lnTo>
                    <a:pt x="88747" y="9956"/>
                  </a:lnTo>
                  <a:lnTo>
                    <a:pt x="89090" y="9639"/>
                  </a:lnTo>
                  <a:lnTo>
                    <a:pt x="89928" y="9194"/>
                  </a:lnTo>
                  <a:lnTo>
                    <a:pt x="90398" y="9080"/>
                  </a:lnTo>
                  <a:lnTo>
                    <a:pt x="91706" y="9080"/>
                  </a:lnTo>
                  <a:lnTo>
                    <a:pt x="92316" y="9309"/>
                  </a:lnTo>
                  <a:lnTo>
                    <a:pt x="93205" y="10223"/>
                  </a:lnTo>
                  <a:lnTo>
                    <a:pt x="93395" y="10795"/>
                  </a:lnTo>
                  <a:lnTo>
                    <a:pt x="93421" y="19443"/>
                  </a:lnTo>
                  <a:lnTo>
                    <a:pt x="96723" y="19443"/>
                  </a:lnTo>
                  <a:close/>
                </a:path>
                <a:path w="201929" h="257810">
                  <a:moveTo>
                    <a:pt x="106464" y="173113"/>
                  </a:moveTo>
                  <a:lnTo>
                    <a:pt x="106387" y="163626"/>
                  </a:lnTo>
                  <a:lnTo>
                    <a:pt x="106273" y="163055"/>
                  </a:lnTo>
                  <a:lnTo>
                    <a:pt x="106121" y="162750"/>
                  </a:lnTo>
                  <a:lnTo>
                    <a:pt x="105829" y="162166"/>
                  </a:lnTo>
                  <a:lnTo>
                    <a:pt x="105524" y="161544"/>
                  </a:lnTo>
                  <a:lnTo>
                    <a:pt x="104990" y="160959"/>
                  </a:lnTo>
                  <a:lnTo>
                    <a:pt x="103555" y="160159"/>
                  </a:lnTo>
                  <a:lnTo>
                    <a:pt x="102743" y="159969"/>
                  </a:lnTo>
                  <a:lnTo>
                    <a:pt x="100787" y="159969"/>
                  </a:lnTo>
                  <a:lnTo>
                    <a:pt x="99949" y="160172"/>
                  </a:lnTo>
                  <a:lnTo>
                    <a:pt x="98564" y="160959"/>
                  </a:lnTo>
                  <a:lnTo>
                    <a:pt x="98069" y="161480"/>
                  </a:lnTo>
                  <a:lnTo>
                    <a:pt x="97713" y="162166"/>
                  </a:lnTo>
                  <a:lnTo>
                    <a:pt x="97485" y="160261"/>
                  </a:lnTo>
                  <a:lnTo>
                    <a:pt x="94576" y="160261"/>
                  </a:lnTo>
                  <a:lnTo>
                    <a:pt x="94576" y="173113"/>
                  </a:lnTo>
                  <a:lnTo>
                    <a:pt x="97878" y="173113"/>
                  </a:lnTo>
                  <a:lnTo>
                    <a:pt x="98005" y="164465"/>
                  </a:lnTo>
                  <a:lnTo>
                    <a:pt x="98488" y="163626"/>
                  </a:lnTo>
                  <a:lnTo>
                    <a:pt x="98831" y="163309"/>
                  </a:lnTo>
                  <a:lnTo>
                    <a:pt x="99669" y="162864"/>
                  </a:lnTo>
                  <a:lnTo>
                    <a:pt x="100139" y="162750"/>
                  </a:lnTo>
                  <a:lnTo>
                    <a:pt x="101447" y="162750"/>
                  </a:lnTo>
                  <a:lnTo>
                    <a:pt x="102057" y="162979"/>
                  </a:lnTo>
                  <a:lnTo>
                    <a:pt x="102946" y="163893"/>
                  </a:lnTo>
                  <a:lnTo>
                    <a:pt x="103136" y="164465"/>
                  </a:lnTo>
                  <a:lnTo>
                    <a:pt x="103162" y="173113"/>
                  </a:lnTo>
                  <a:lnTo>
                    <a:pt x="106464" y="173113"/>
                  </a:lnTo>
                  <a:close/>
                </a:path>
                <a:path w="201929" h="257810">
                  <a:moveTo>
                    <a:pt x="110248" y="237096"/>
                  </a:moveTo>
                  <a:lnTo>
                    <a:pt x="102882" y="237096"/>
                  </a:lnTo>
                  <a:lnTo>
                    <a:pt x="102997" y="235673"/>
                  </a:lnTo>
                  <a:lnTo>
                    <a:pt x="103454" y="235267"/>
                  </a:lnTo>
                  <a:lnTo>
                    <a:pt x="103835" y="235165"/>
                  </a:lnTo>
                  <a:lnTo>
                    <a:pt x="105181" y="235165"/>
                  </a:lnTo>
                  <a:lnTo>
                    <a:pt x="105181" y="232346"/>
                  </a:lnTo>
                  <a:lnTo>
                    <a:pt x="102971" y="232346"/>
                  </a:lnTo>
                  <a:lnTo>
                    <a:pt x="102222" y="232486"/>
                  </a:lnTo>
                  <a:lnTo>
                    <a:pt x="99580" y="237096"/>
                  </a:lnTo>
                  <a:lnTo>
                    <a:pt x="97802" y="237096"/>
                  </a:lnTo>
                  <a:lnTo>
                    <a:pt x="97802" y="239852"/>
                  </a:lnTo>
                  <a:lnTo>
                    <a:pt x="99580" y="239852"/>
                  </a:lnTo>
                  <a:lnTo>
                    <a:pt x="99580" y="249948"/>
                  </a:lnTo>
                  <a:lnTo>
                    <a:pt x="102882" y="249948"/>
                  </a:lnTo>
                  <a:lnTo>
                    <a:pt x="102882" y="239852"/>
                  </a:lnTo>
                  <a:lnTo>
                    <a:pt x="106946" y="239852"/>
                  </a:lnTo>
                  <a:lnTo>
                    <a:pt x="106946" y="249948"/>
                  </a:lnTo>
                  <a:lnTo>
                    <a:pt x="110248" y="249948"/>
                  </a:lnTo>
                  <a:lnTo>
                    <a:pt x="110248" y="237096"/>
                  </a:lnTo>
                  <a:close/>
                </a:path>
                <a:path w="201929" h="257810">
                  <a:moveTo>
                    <a:pt x="110655" y="232905"/>
                  </a:moveTo>
                  <a:lnTo>
                    <a:pt x="110477" y="232473"/>
                  </a:lnTo>
                  <a:lnTo>
                    <a:pt x="109728" y="231775"/>
                  </a:lnTo>
                  <a:lnTo>
                    <a:pt x="109220" y="231597"/>
                  </a:lnTo>
                  <a:lnTo>
                    <a:pt x="108013" y="231597"/>
                  </a:lnTo>
                  <a:lnTo>
                    <a:pt x="107530" y="231775"/>
                  </a:lnTo>
                  <a:lnTo>
                    <a:pt x="106756" y="232486"/>
                  </a:lnTo>
                  <a:lnTo>
                    <a:pt x="106578" y="232905"/>
                  </a:lnTo>
                  <a:lnTo>
                    <a:pt x="106578" y="233984"/>
                  </a:lnTo>
                  <a:lnTo>
                    <a:pt x="106768" y="234429"/>
                  </a:lnTo>
                  <a:lnTo>
                    <a:pt x="107556" y="235165"/>
                  </a:lnTo>
                  <a:lnTo>
                    <a:pt x="108013" y="235331"/>
                  </a:lnTo>
                  <a:lnTo>
                    <a:pt x="109220" y="235331"/>
                  </a:lnTo>
                  <a:lnTo>
                    <a:pt x="109728" y="235153"/>
                  </a:lnTo>
                  <a:lnTo>
                    <a:pt x="110477" y="234429"/>
                  </a:lnTo>
                  <a:lnTo>
                    <a:pt x="110655" y="233984"/>
                  </a:lnTo>
                  <a:lnTo>
                    <a:pt x="110655" y="232905"/>
                  </a:lnTo>
                  <a:close/>
                </a:path>
                <a:path w="201929" h="257810">
                  <a:moveTo>
                    <a:pt x="114744" y="79311"/>
                  </a:moveTo>
                  <a:lnTo>
                    <a:pt x="113258" y="77190"/>
                  </a:lnTo>
                  <a:lnTo>
                    <a:pt x="108534" y="80606"/>
                  </a:lnTo>
                  <a:lnTo>
                    <a:pt x="109728" y="82372"/>
                  </a:lnTo>
                  <a:lnTo>
                    <a:pt x="114744" y="79311"/>
                  </a:lnTo>
                  <a:close/>
                </a:path>
                <a:path w="201929" h="257810">
                  <a:moveTo>
                    <a:pt x="117754" y="90652"/>
                  </a:moveTo>
                  <a:lnTo>
                    <a:pt x="114503" y="83629"/>
                  </a:lnTo>
                  <a:lnTo>
                    <a:pt x="114503" y="88633"/>
                  </a:lnTo>
                  <a:lnTo>
                    <a:pt x="108851" y="88633"/>
                  </a:lnTo>
                  <a:lnTo>
                    <a:pt x="111252" y="85788"/>
                  </a:lnTo>
                  <a:lnTo>
                    <a:pt x="112560" y="85788"/>
                  </a:lnTo>
                  <a:lnTo>
                    <a:pt x="113182" y="86042"/>
                  </a:lnTo>
                  <a:lnTo>
                    <a:pt x="114198" y="87045"/>
                  </a:lnTo>
                  <a:lnTo>
                    <a:pt x="114465" y="87731"/>
                  </a:lnTo>
                  <a:lnTo>
                    <a:pt x="114503" y="88633"/>
                  </a:lnTo>
                  <a:lnTo>
                    <a:pt x="114503" y="83629"/>
                  </a:lnTo>
                  <a:lnTo>
                    <a:pt x="114147" y="83400"/>
                  </a:lnTo>
                  <a:lnTo>
                    <a:pt x="113055" y="83134"/>
                  </a:lnTo>
                  <a:lnTo>
                    <a:pt x="110553" y="83134"/>
                  </a:lnTo>
                  <a:lnTo>
                    <a:pt x="105664" y="91655"/>
                  </a:lnTo>
                  <a:lnTo>
                    <a:pt x="105841" y="92430"/>
                  </a:lnTo>
                  <a:lnTo>
                    <a:pt x="106883" y="94411"/>
                  </a:lnTo>
                  <a:lnTo>
                    <a:pt x="107607" y="95186"/>
                  </a:lnTo>
                  <a:lnTo>
                    <a:pt x="109474" y="96291"/>
                  </a:lnTo>
                  <a:lnTo>
                    <a:pt x="110566" y="96570"/>
                  </a:lnTo>
                  <a:lnTo>
                    <a:pt x="112750" y="96570"/>
                  </a:lnTo>
                  <a:lnTo>
                    <a:pt x="117462" y="92633"/>
                  </a:lnTo>
                  <a:lnTo>
                    <a:pt x="114109" y="92633"/>
                  </a:lnTo>
                  <a:lnTo>
                    <a:pt x="113893" y="93027"/>
                  </a:lnTo>
                  <a:lnTo>
                    <a:pt x="113614" y="93345"/>
                  </a:lnTo>
                  <a:lnTo>
                    <a:pt x="112941" y="93776"/>
                  </a:lnTo>
                  <a:lnTo>
                    <a:pt x="112433" y="93891"/>
                  </a:lnTo>
                  <a:lnTo>
                    <a:pt x="111163" y="93891"/>
                  </a:lnTo>
                  <a:lnTo>
                    <a:pt x="108826" y="90652"/>
                  </a:lnTo>
                  <a:lnTo>
                    <a:pt x="117754" y="90652"/>
                  </a:lnTo>
                  <a:close/>
                </a:path>
                <a:path w="201929" h="257810">
                  <a:moveTo>
                    <a:pt x="120192" y="2336"/>
                  </a:moveTo>
                  <a:lnTo>
                    <a:pt x="116890" y="2336"/>
                  </a:lnTo>
                  <a:lnTo>
                    <a:pt x="116890" y="9372"/>
                  </a:lnTo>
                  <a:lnTo>
                    <a:pt x="109410" y="9372"/>
                  </a:lnTo>
                  <a:lnTo>
                    <a:pt x="109410" y="2336"/>
                  </a:lnTo>
                  <a:lnTo>
                    <a:pt x="106108" y="2336"/>
                  </a:lnTo>
                  <a:lnTo>
                    <a:pt x="106108" y="19443"/>
                  </a:lnTo>
                  <a:lnTo>
                    <a:pt x="109410" y="19443"/>
                  </a:lnTo>
                  <a:lnTo>
                    <a:pt x="109410" y="12039"/>
                  </a:lnTo>
                  <a:lnTo>
                    <a:pt x="116890" y="12039"/>
                  </a:lnTo>
                  <a:lnTo>
                    <a:pt x="116890" y="19443"/>
                  </a:lnTo>
                  <a:lnTo>
                    <a:pt x="120192" y="19443"/>
                  </a:lnTo>
                  <a:lnTo>
                    <a:pt x="120192" y="12039"/>
                  </a:lnTo>
                  <a:lnTo>
                    <a:pt x="120192" y="9372"/>
                  </a:lnTo>
                  <a:lnTo>
                    <a:pt x="120192" y="2336"/>
                  </a:lnTo>
                  <a:close/>
                </a:path>
                <a:path w="201929" h="257810">
                  <a:moveTo>
                    <a:pt x="122402" y="155511"/>
                  </a:moveTo>
                  <a:lnTo>
                    <a:pt x="119100" y="155511"/>
                  </a:lnTo>
                  <a:lnTo>
                    <a:pt x="119100" y="161772"/>
                  </a:lnTo>
                  <a:lnTo>
                    <a:pt x="119062" y="165201"/>
                  </a:lnTo>
                  <a:lnTo>
                    <a:pt x="119062" y="168148"/>
                  </a:lnTo>
                  <a:lnTo>
                    <a:pt x="118516" y="169316"/>
                  </a:lnTo>
                  <a:lnTo>
                    <a:pt x="118160" y="169748"/>
                  </a:lnTo>
                  <a:lnTo>
                    <a:pt x="117208" y="170370"/>
                  </a:lnTo>
                  <a:lnTo>
                    <a:pt x="116649" y="170522"/>
                  </a:lnTo>
                  <a:lnTo>
                    <a:pt x="115379" y="170522"/>
                  </a:lnTo>
                  <a:lnTo>
                    <a:pt x="112801" y="167474"/>
                  </a:lnTo>
                  <a:lnTo>
                    <a:pt x="112877" y="165468"/>
                  </a:lnTo>
                  <a:lnTo>
                    <a:pt x="115379" y="162852"/>
                  </a:lnTo>
                  <a:lnTo>
                    <a:pt x="116649" y="162852"/>
                  </a:lnTo>
                  <a:lnTo>
                    <a:pt x="117208" y="163004"/>
                  </a:lnTo>
                  <a:lnTo>
                    <a:pt x="118173" y="163626"/>
                  </a:lnTo>
                  <a:lnTo>
                    <a:pt x="118516" y="164045"/>
                  </a:lnTo>
                  <a:lnTo>
                    <a:pt x="119062" y="165201"/>
                  </a:lnTo>
                  <a:lnTo>
                    <a:pt x="119062" y="161721"/>
                  </a:lnTo>
                  <a:lnTo>
                    <a:pt x="118706" y="161188"/>
                  </a:lnTo>
                  <a:lnTo>
                    <a:pt x="118198" y="160743"/>
                  </a:lnTo>
                  <a:lnTo>
                    <a:pt x="116928" y="160121"/>
                  </a:lnTo>
                  <a:lnTo>
                    <a:pt x="116192" y="159969"/>
                  </a:lnTo>
                  <a:lnTo>
                    <a:pt x="114185" y="159969"/>
                  </a:lnTo>
                  <a:lnTo>
                    <a:pt x="109461" y="168148"/>
                  </a:lnTo>
                  <a:lnTo>
                    <a:pt x="109677" y="169240"/>
                  </a:lnTo>
                  <a:lnTo>
                    <a:pt x="110629" y="171221"/>
                  </a:lnTo>
                  <a:lnTo>
                    <a:pt x="111290" y="172008"/>
                  </a:lnTo>
                  <a:lnTo>
                    <a:pt x="112979" y="173126"/>
                  </a:lnTo>
                  <a:lnTo>
                    <a:pt x="113957" y="173405"/>
                  </a:lnTo>
                  <a:lnTo>
                    <a:pt x="115773" y="173405"/>
                  </a:lnTo>
                  <a:lnTo>
                    <a:pt x="119100" y="171399"/>
                  </a:lnTo>
                  <a:lnTo>
                    <a:pt x="119468" y="173113"/>
                  </a:lnTo>
                  <a:lnTo>
                    <a:pt x="122402" y="173113"/>
                  </a:lnTo>
                  <a:lnTo>
                    <a:pt x="122402" y="171399"/>
                  </a:lnTo>
                  <a:lnTo>
                    <a:pt x="122402" y="170522"/>
                  </a:lnTo>
                  <a:lnTo>
                    <a:pt x="122402" y="162852"/>
                  </a:lnTo>
                  <a:lnTo>
                    <a:pt x="122402" y="161772"/>
                  </a:lnTo>
                  <a:lnTo>
                    <a:pt x="122402" y="155511"/>
                  </a:lnTo>
                  <a:close/>
                </a:path>
                <a:path w="201929" h="257810">
                  <a:moveTo>
                    <a:pt x="125704" y="241592"/>
                  </a:moveTo>
                  <a:lnTo>
                    <a:pt x="125399" y="240093"/>
                  </a:lnTo>
                  <a:lnTo>
                    <a:pt x="125107" y="239610"/>
                  </a:lnTo>
                  <a:lnTo>
                    <a:pt x="124701" y="238912"/>
                  </a:lnTo>
                  <a:lnTo>
                    <a:pt x="122555" y="237223"/>
                  </a:lnTo>
                  <a:lnTo>
                    <a:pt x="121221" y="236804"/>
                  </a:lnTo>
                  <a:lnTo>
                    <a:pt x="118376" y="236804"/>
                  </a:lnTo>
                  <a:lnTo>
                    <a:pt x="113411" y="245452"/>
                  </a:lnTo>
                  <a:lnTo>
                    <a:pt x="113550" y="246049"/>
                  </a:lnTo>
                  <a:lnTo>
                    <a:pt x="114668" y="248069"/>
                  </a:lnTo>
                  <a:lnTo>
                    <a:pt x="115379" y="248818"/>
                  </a:lnTo>
                  <a:lnTo>
                    <a:pt x="117284" y="249961"/>
                  </a:lnTo>
                  <a:lnTo>
                    <a:pt x="118376" y="250240"/>
                  </a:lnTo>
                  <a:lnTo>
                    <a:pt x="121196" y="250240"/>
                  </a:lnTo>
                  <a:lnTo>
                    <a:pt x="122542" y="249809"/>
                  </a:lnTo>
                  <a:lnTo>
                    <a:pt x="124726" y="248069"/>
                  </a:lnTo>
                  <a:lnTo>
                    <a:pt x="125095" y="247434"/>
                  </a:lnTo>
                  <a:lnTo>
                    <a:pt x="125323" y="247053"/>
                  </a:lnTo>
                  <a:lnTo>
                    <a:pt x="125450" y="246735"/>
                  </a:lnTo>
                  <a:lnTo>
                    <a:pt x="125704" y="245452"/>
                  </a:lnTo>
                  <a:lnTo>
                    <a:pt x="122212" y="245452"/>
                  </a:lnTo>
                  <a:lnTo>
                    <a:pt x="122110" y="245859"/>
                  </a:lnTo>
                  <a:lnTo>
                    <a:pt x="121945" y="246214"/>
                  </a:lnTo>
                  <a:lnTo>
                    <a:pt x="121450" y="246824"/>
                  </a:lnTo>
                  <a:lnTo>
                    <a:pt x="121158" y="247053"/>
                  </a:lnTo>
                  <a:lnTo>
                    <a:pt x="120446" y="247357"/>
                  </a:lnTo>
                  <a:lnTo>
                    <a:pt x="120053" y="247434"/>
                  </a:lnTo>
                  <a:lnTo>
                    <a:pt x="119126" y="247434"/>
                  </a:lnTo>
                  <a:lnTo>
                    <a:pt x="116725" y="244665"/>
                  </a:lnTo>
                  <a:lnTo>
                    <a:pt x="116776" y="242011"/>
                  </a:lnTo>
                  <a:lnTo>
                    <a:pt x="117233" y="240855"/>
                  </a:lnTo>
                  <a:lnTo>
                    <a:pt x="117563" y="240411"/>
                  </a:lnTo>
                  <a:lnTo>
                    <a:pt x="118440" y="239776"/>
                  </a:lnTo>
                  <a:lnTo>
                    <a:pt x="118973" y="239610"/>
                  </a:lnTo>
                  <a:lnTo>
                    <a:pt x="120269" y="239610"/>
                  </a:lnTo>
                  <a:lnTo>
                    <a:pt x="122212" y="241592"/>
                  </a:lnTo>
                  <a:lnTo>
                    <a:pt x="125704" y="241592"/>
                  </a:lnTo>
                  <a:close/>
                </a:path>
                <a:path w="201929" h="257810">
                  <a:moveTo>
                    <a:pt x="133210" y="83426"/>
                  </a:moveTo>
                  <a:lnTo>
                    <a:pt x="130276" y="83426"/>
                  </a:lnTo>
                  <a:lnTo>
                    <a:pt x="129921" y="84988"/>
                  </a:lnTo>
                  <a:lnTo>
                    <a:pt x="129895" y="91186"/>
                  </a:lnTo>
                  <a:lnTo>
                    <a:pt x="129870" y="91313"/>
                  </a:lnTo>
                  <a:lnTo>
                    <a:pt x="129324" y="92468"/>
                  </a:lnTo>
                  <a:lnTo>
                    <a:pt x="128943" y="92913"/>
                  </a:lnTo>
                  <a:lnTo>
                    <a:pt x="128028" y="93535"/>
                  </a:lnTo>
                  <a:lnTo>
                    <a:pt x="127457" y="93687"/>
                  </a:lnTo>
                  <a:lnTo>
                    <a:pt x="126187" y="93687"/>
                  </a:lnTo>
                  <a:lnTo>
                    <a:pt x="123723" y="91186"/>
                  </a:lnTo>
                  <a:lnTo>
                    <a:pt x="123748" y="88366"/>
                  </a:lnTo>
                  <a:lnTo>
                    <a:pt x="129895" y="91186"/>
                  </a:lnTo>
                  <a:lnTo>
                    <a:pt x="129895" y="84963"/>
                  </a:lnTo>
                  <a:lnTo>
                    <a:pt x="126796" y="83134"/>
                  </a:lnTo>
                  <a:lnTo>
                    <a:pt x="125006" y="83134"/>
                  </a:lnTo>
                  <a:lnTo>
                    <a:pt x="120281" y="91313"/>
                  </a:lnTo>
                  <a:lnTo>
                    <a:pt x="120510" y="92341"/>
                  </a:lnTo>
                  <a:lnTo>
                    <a:pt x="121488" y="94335"/>
                  </a:lnTo>
                  <a:lnTo>
                    <a:pt x="122161" y="95135"/>
                  </a:lnTo>
                  <a:lnTo>
                    <a:pt x="123926" y="96291"/>
                  </a:lnTo>
                  <a:lnTo>
                    <a:pt x="124955" y="96570"/>
                  </a:lnTo>
                  <a:lnTo>
                    <a:pt x="126898" y="96570"/>
                  </a:lnTo>
                  <a:lnTo>
                    <a:pt x="127609" y="96418"/>
                  </a:lnTo>
                  <a:lnTo>
                    <a:pt x="128968" y="95783"/>
                  </a:lnTo>
                  <a:lnTo>
                    <a:pt x="129514" y="95262"/>
                  </a:lnTo>
                  <a:lnTo>
                    <a:pt x="129921" y="94551"/>
                  </a:lnTo>
                  <a:lnTo>
                    <a:pt x="129921" y="101663"/>
                  </a:lnTo>
                  <a:lnTo>
                    <a:pt x="133210" y="101663"/>
                  </a:lnTo>
                  <a:lnTo>
                    <a:pt x="133210" y="94551"/>
                  </a:lnTo>
                  <a:lnTo>
                    <a:pt x="133210" y="93687"/>
                  </a:lnTo>
                  <a:lnTo>
                    <a:pt x="133210" y="86017"/>
                  </a:lnTo>
                  <a:lnTo>
                    <a:pt x="133210" y="84988"/>
                  </a:lnTo>
                  <a:lnTo>
                    <a:pt x="133210" y="83426"/>
                  </a:lnTo>
                  <a:close/>
                </a:path>
                <a:path w="201929" h="257810">
                  <a:moveTo>
                    <a:pt x="135585" y="6591"/>
                  </a:moveTo>
                  <a:lnTo>
                    <a:pt x="132283" y="6591"/>
                  </a:lnTo>
                  <a:lnTo>
                    <a:pt x="132168" y="15278"/>
                  </a:lnTo>
                  <a:lnTo>
                    <a:pt x="131673" y="16129"/>
                  </a:lnTo>
                  <a:lnTo>
                    <a:pt x="131356" y="16446"/>
                  </a:lnTo>
                  <a:lnTo>
                    <a:pt x="130530" y="16852"/>
                  </a:lnTo>
                  <a:lnTo>
                    <a:pt x="130073" y="16954"/>
                  </a:lnTo>
                  <a:lnTo>
                    <a:pt x="128752" y="16954"/>
                  </a:lnTo>
                  <a:lnTo>
                    <a:pt x="128130" y="16751"/>
                  </a:lnTo>
                  <a:lnTo>
                    <a:pt x="127228" y="15913"/>
                  </a:lnTo>
                  <a:lnTo>
                    <a:pt x="127012" y="15278"/>
                  </a:lnTo>
                  <a:lnTo>
                    <a:pt x="127012" y="6591"/>
                  </a:lnTo>
                  <a:lnTo>
                    <a:pt x="123736" y="6591"/>
                  </a:lnTo>
                  <a:lnTo>
                    <a:pt x="127482" y="19735"/>
                  </a:lnTo>
                  <a:lnTo>
                    <a:pt x="129438" y="19735"/>
                  </a:lnTo>
                  <a:lnTo>
                    <a:pt x="130251" y="19545"/>
                  </a:lnTo>
                  <a:lnTo>
                    <a:pt x="131584" y="18757"/>
                  </a:lnTo>
                  <a:lnTo>
                    <a:pt x="132092" y="18224"/>
                  </a:lnTo>
                  <a:lnTo>
                    <a:pt x="132435" y="17538"/>
                  </a:lnTo>
                  <a:lnTo>
                    <a:pt x="132676" y="19443"/>
                  </a:lnTo>
                  <a:lnTo>
                    <a:pt x="135585" y="19443"/>
                  </a:lnTo>
                  <a:lnTo>
                    <a:pt x="135585" y="17538"/>
                  </a:lnTo>
                  <a:lnTo>
                    <a:pt x="135585" y="16954"/>
                  </a:lnTo>
                  <a:lnTo>
                    <a:pt x="135585" y="6591"/>
                  </a:lnTo>
                  <a:close/>
                </a:path>
                <a:path w="201929" h="257810">
                  <a:moveTo>
                    <a:pt x="136906" y="167640"/>
                  </a:moveTo>
                  <a:lnTo>
                    <a:pt x="136817" y="163512"/>
                  </a:lnTo>
                  <a:lnTo>
                    <a:pt x="136690" y="162966"/>
                  </a:lnTo>
                  <a:lnTo>
                    <a:pt x="136499" y="162648"/>
                  </a:lnTo>
                  <a:lnTo>
                    <a:pt x="135826" y="161493"/>
                  </a:lnTo>
                  <a:lnTo>
                    <a:pt x="135191" y="160921"/>
                  </a:lnTo>
                  <a:lnTo>
                    <a:pt x="133515" y="160159"/>
                  </a:lnTo>
                  <a:lnTo>
                    <a:pt x="132511" y="159969"/>
                  </a:lnTo>
                  <a:lnTo>
                    <a:pt x="130327" y="159969"/>
                  </a:lnTo>
                  <a:lnTo>
                    <a:pt x="125958" y="164096"/>
                  </a:lnTo>
                  <a:lnTo>
                    <a:pt x="129159" y="164096"/>
                  </a:lnTo>
                  <a:lnTo>
                    <a:pt x="129260" y="163601"/>
                  </a:lnTo>
                  <a:lnTo>
                    <a:pt x="129489" y="163245"/>
                  </a:lnTo>
                  <a:lnTo>
                    <a:pt x="130238" y="162775"/>
                  </a:lnTo>
                  <a:lnTo>
                    <a:pt x="130721" y="162648"/>
                  </a:lnTo>
                  <a:lnTo>
                    <a:pt x="131940" y="162648"/>
                  </a:lnTo>
                  <a:lnTo>
                    <a:pt x="133604" y="165608"/>
                  </a:lnTo>
                  <a:lnTo>
                    <a:pt x="133489" y="167640"/>
                  </a:lnTo>
                  <a:lnTo>
                    <a:pt x="131025" y="170865"/>
                  </a:lnTo>
                  <a:lnTo>
                    <a:pt x="130302" y="170865"/>
                  </a:lnTo>
                  <a:lnTo>
                    <a:pt x="129971" y="170789"/>
                  </a:lnTo>
                  <a:lnTo>
                    <a:pt x="129489" y="170535"/>
                  </a:lnTo>
                  <a:lnTo>
                    <a:pt x="129286" y="170357"/>
                  </a:lnTo>
                  <a:lnTo>
                    <a:pt x="129006" y="169862"/>
                  </a:lnTo>
                  <a:lnTo>
                    <a:pt x="129032" y="168579"/>
                  </a:lnTo>
                  <a:lnTo>
                    <a:pt x="129286" y="168148"/>
                  </a:lnTo>
                  <a:lnTo>
                    <a:pt x="129514" y="167970"/>
                  </a:lnTo>
                  <a:lnTo>
                    <a:pt x="130124" y="167703"/>
                  </a:lnTo>
                  <a:lnTo>
                    <a:pt x="130530" y="167640"/>
                  </a:lnTo>
                  <a:lnTo>
                    <a:pt x="133489" y="167640"/>
                  </a:lnTo>
                  <a:lnTo>
                    <a:pt x="133489" y="165608"/>
                  </a:lnTo>
                  <a:lnTo>
                    <a:pt x="129489" y="165608"/>
                  </a:lnTo>
                  <a:lnTo>
                    <a:pt x="128524" y="165773"/>
                  </a:lnTo>
                  <a:lnTo>
                    <a:pt x="125501" y="170459"/>
                  </a:lnTo>
                  <a:lnTo>
                    <a:pt x="125603" y="170878"/>
                  </a:lnTo>
                  <a:lnTo>
                    <a:pt x="126263" y="172059"/>
                  </a:lnTo>
                  <a:lnTo>
                    <a:pt x="126746" y="172542"/>
                  </a:lnTo>
                  <a:lnTo>
                    <a:pt x="128054" y="173240"/>
                  </a:lnTo>
                  <a:lnTo>
                    <a:pt x="128879" y="173405"/>
                  </a:lnTo>
                  <a:lnTo>
                    <a:pt x="130340" y="173405"/>
                  </a:lnTo>
                  <a:lnTo>
                    <a:pt x="133781" y="171208"/>
                  </a:lnTo>
                  <a:lnTo>
                    <a:pt x="134150" y="173113"/>
                  </a:lnTo>
                  <a:lnTo>
                    <a:pt x="136906" y="173113"/>
                  </a:lnTo>
                  <a:lnTo>
                    <a:pt x="136906" y="171208"/>
                  </a:lnTo>
                  <a:lnTo>
                    <a:pt x="136906" y="170865"/>
                  </a:lnTo>
                  <a:lnTo>
                    <a:pt x="136906" y="167640"/>
                  </a:lnTo>
                  <a:close/>
                </a:path>
                <a:path w="201929" h="257810">
                  <a:moveTo>
                    <a:pt x="139839" y="244475"/>
                  </a:moveTo>
                  <a:lnTo>
                    <a:pt x="139750" y="240347"/>
                  </a:lnTo>
                  <a:lnTo>
                    <a:pt x="139623" y="239801"/>
                  </a:lnTo>
                  <a:lnTo>
                    <a:pt x="139433" y="239483"/>
                  </a:lnTo>
                  <a:lnTo>
                    <a:pt x="138760" y="238328"/>
                  </a:lnTo>
                  <a:lnTo>
                    <a:pt x="138125" y="237756"/>
                  </a:lnTo>
                  <a:lnTo>
                    <a:pt x="136448" y="236994"/>
                  </a:lnTo>
                  <a:lnTo>
                    <a:pt x="135445" y="236804"/>
                  </a:lnTo>
                  <a:lnTo>
                    <a:pt x="133261" y="236804"/>
                  </a:lnTo>
                  <a:lnTo>
                    <a:pt x="128892" y="240931"/>
                  </a:lnTo>
                  <a:lnTo>
                    <a:pt x="132092" y="240931"/>
                  </a:lnTo>
                  <a:lnTo>
                    <a:pt x="132194" y="240436"/>
                  </a:lnTo>
                  <a:lnTo>
                    <a:pt x="132422" y="240080"/>
                  </a:lnTo>
                  <a:lnTo>
                    <a:pt x="133184" y="239610"/>
                  </a:lnTo>
                  <a:lnTo>
                    <a:pt x="133654" y="239483"/>
                  </a:lnTo>
                  <a:lnTo>
                    <a:pt x="134886" y="239483"/>
                  </a:lnTo>
                  <a:lnTo>
                    <a:pt x="136550" y="242443"/>
                  </a:lnTo>
                  <a:lnTo>
                    <a:pt x="136423" y="242443"/>
                  </a:lnTo>
                  <a:lnTo>
                    <a:pt x="136423" y="244475"/>
                  </a:lnTo>
                  <a:lnTo>
                    <a:pt x="133959" y="247700"/>
                  </a:lnTo>
                  <a:lnTo>
                    <a:pt x="133248" y="247700"/>
                  </a:lnTo>
                  <a:lnTo>
                    <a:pt x="132905" y="247624"/>
                  </a:lnTo>
                  <a:lnTo>
                    <a:pt x="132422" y="247370"/>
                  </a:lnTo>
                  <a:lnTo>
                    <a:pt x="132219" y="247192"/>
                  </a:lnTo>
                  <a:lnTo>
                    <a:pt x="131940" y="246697"/>
                  </a:lnTo>
                  <a:lnTo>
                    <a:pt x="131965" y="245414"/>
                  </a:lnTo>
                  <a:lnTo>
                    <a:pt x="132219" y="244983"/>
                  </a:lnTo>
                  <a:lnTo>
                    <a:pt x="132448" y="244805"/>
                  </a:lnTo>
                  <a:lnTo>
                    <a:pt x="133070" y="244538"/>
                  </a:lnTo>
                  <a:lnTo>
                    <a:pt x="133464" y="244475"/>
                  </a:lnTo>
                  <a:lnTo>
                    <a:pt x="136423" y="244475"/>
                  </a:lnTo>
                  <a:lnTo>
                    <a:pt x="136423" y="242443"/>
                  </a:lnTo>
                  <a:lnTo>
                    <a:pt x="132422" y="242443"/>
                  </a:lnTo>
                  <a:lnTo>
                    <a:pt x="131457" y="242608"/>
                  </a:lnTo>
                  <a:lnTo>
                    <a:pt x="128435" y="247294"/>
                  </a:lnTo>
                  <a:lnTo>
                    <a:pt x="128536" y="247713"/>
                  </a:lnTo>
                  <a:lnTo>
                    <a:pt x="129197" y="248894"/>
                  </a:lnTo>
                  <a:lnTo>
                    <a:pt x="129679" y="249377"/>
                  </a:lnTo>
                  <a:lnTo>
                    <a:pt x="130987" y="250075"/>
                  </a:lnTo>
                  <a:lnTo>
                    <a:pt x="131813" y="250240"/>
                  </a:lnTo>
                  <a:lnTo>
                    <a:pt x="133273" y="250240"/>
                  </a:lnTo>
                  <a:lnTo>
                    <a:pt x="136715" y="248043"/>
                  </a:lnTo>
                  <a:lnTo>
                    <a:pt x="137083" y="249948"/>
                  </a:lnTo>
                  <a:lnTo>
                    <a:pt x="139839" y="249948"/>
                  </a:lnTo>
                  <a:lnTo>
                    <a:pt x="139839" y="248043"/>
                  </a:lnTo>
                  <a:lnTo>
                    <a:pt x="139839" y="247700"/>
                  </a:lnTo>
                  <a:lnTo>
                    <a:pt x="139839" y="244475"/>
                  </a:lnTo>
                  <a:close/>
                </a:path>
                <a:path w="201929" h="257810">
                  <a:moveTo>
                    <a:pt x="148475" y="83426"/>
                  </a:moveTo>
                  <a:lnTo>
                    <a:pt x="145186" y="83426"/>
                  </a:lnTo>
                  <a:lnTo>
                    <a:pt x="145059" y="92113"/>
                  </a:lnTo>
                  <a:lnTo>
                    <a:pt x="144564" y="92964"/>
                  </a:lnTo>
                  <a:lnTo>
                    <a:pt x="144246" y="93281"/>
                  </a:lnTo>
                  <a:lnTo>
                    <a:pt x="143433" y="93687"/>
                  </a:lnTo>
                  <a:lnTo>
                    <a:pt x="142963" y="93789"/>
                  </a:lnTo>
                  <a:lnTo>
                    <a:pt x="141643" y="93789"/>
                  </a:lnTo>
                  <a:lnTo>
                    <a:pt x="141020" y="93586"/>
                  </a:lnTo>
                  <a:lnTo>
                    <a:pt x="140119" y="92748"/>
                  </a:lnTo>
                  <a:lnTo>
                    <a:pt x="139915" y="92113"/>
                  </a:lnTo>
                  <a:lnTo>
                    <a:pt x="139903" y="83426"/>
                  </a:lnTo>
                  <a:lnTo>
                    <a:pt x="136626" y="83426"/>
                  </a:lnTo>
                  <a:lnTo>
                    <a:pt x="140373" y="96570"/>
                  </a:lnTo>
                  <a:lnTo>
                    <a:pt x="142328" y="96570"/>
                  </a:lnTo>
                  <a:lnTo>
                    <a:pt x="143141" y="96380"/>
                  </a:lnTo>
                  <a:lnTo>
                    <a:pt x="144475" y="95592"/>
                  </a:lnTo>
                  <a:lnTo>
                    <a:pt x="144983" y="95059"/>
                  </a:lnTo>
                  <a:lnTo>
                    <a:pt x="145326" y="94373"/>
                  </a:lnTo>
                  <a:lnTo>
                    <a:pt x="145567" y="96278"/>
                  </a:lnTo>
                  <a:lnTo>
                    <a:pt x="148475" y="96278"/>
                  </a:lnTo>
                  <a:lnTo>
                    <a:pt x="148475" y="94373"/>
                  </a:lnTo>
                  <a:lnTo>
                    <a:pt x="148475" y="93789"/>
                  </a:lnTo>
                  <a:lnTo>
                    <a:pt x="148475" y="83426"/>
                  </a:lnTo>
                  <a:close/>
                </a:path>
                <a:path w="201929" h="257810">
                  <a:moveTo>
                    <a:pt x="151206" y="247142"/>
                  </a:moveTo>
                  <a:lnTo>
                    <a:pt x="148856" y="247142"/>
                  </a:lnTo>
                  <a:lnTo>
                    <a:pt x="148450" y="247027"/>
                  </a:lnTo>
                  <a:lnTo>
                    <a:pt x="147955" y="246608"/>
                  </a:lnTo>
                  <a:lnTo>
                    <a:pt x="147840" y="239852"/>
                  </a:lnTo>
                  <a:lnTo>
                    <a:pt x="151155" y="239852"/>
                  </a:lnTo>
                  <a:lnTo>
                    <a:pt x="151155" y="237096"/>
                  </a:lnTo>
                  <a:lnTo>
                    <a:pt x="147840" y="237096"/>
                  </a:lnTo>
                  <a:lnTo>
                    <a:pt x="147840" y="233502"/>
                  </a:lnTo>
                  <a:lnTo>
                    <a:pt x="144907" y="233502"/>
                  </a:lnTo>
                  <a:lnTo>
                    <a:pt x="144538" y="237096"/>
                  </a:lnTo>
                  <a:lnTo>
                    <a:pt x="142316" y="237096"/>
                  </a:lnTo>
                  <a:lnTo>
                    <a:pt x="142316" y="239852"/>
                  </a:lnTo>
                  <a:lnTo>
                    <a:pt x="144538" y="239852"/>
                  </a:lnTo>
                  <a:lnTo>
                    <a:pt x="144602" y="247027"/>
                  </a:lnTo>
                  <a:lnTo>
                    <a:pt x="144716" y="247573"/>
                  </a:lnTo>
                  <a:lnTo>
                    <a:pt x="145427" y="248831"/>
                  </a:lnTo>
                  <a:lnTo>
                    <a:pt x="145935" y="249288"/>
                  </a:lnTo>
                  <a:lnTo>
                    <a:pt x="147243" y="249821"/>
                  </a:lnTo>
                  <a:lnTo>
                    <a:pt x="147993" y="249948"/>
                  </a:lnTo>
                  <a:lnTo>
                    <a:pt x="151206" y="249948"/>
                  </a:lnTo>
                  <a:lnTo>
                    <a:pt x="151206" y="247142"/>
                  </a:lnTo>
                  <a:close/>
                </a:path>
                <a:path w="201929" h="257810">
                  <a:moveTo>
                    <a:pt x="151917" y="11557"/>
                  </a:moveTo>
                  <a:lnTo>
                    <a:pt x="148475" y="6731"/>
                  </a:lnTo>
                  <a:lnTo>
                    <a:pt x="148475" y="14249"/>
                  </a:lnTo>
                  <a:lnTo>
                    <a:pt x="148424" y="14503"/>
                  </a:lnTo>
                  <a:lnTo>
                    <a:pt x="147853" y="15646"/>
                  </a:lnTo>
                  <a:lnTo>
                    <a:pt x="147485" y="16078"/>
                  </a:lnTo>
                  <a:lnTo>
                    <a:pt x="146532" y="16700"/>
                  </a:lnTo>
                  <a:lnTo>
                    <a:pt x="145986" y="16852"/>
                  </a:lnTo>
                  <a:lnTo>
                    <a:pt x="144754" y="16852"/>
                  </a:lnTo>
                  <a:lnTo>
                    <a:pt x="142278" y="14249"/>
                  </a:lnTo>
                  <a:lnTo>
                    <a:pt x="142316" y="11557"/>
                  </a:lnTo>
                  <a:lnTo>
                    <a:pt x="142862" y="10401"/>
                  </a:lnTo>
                  <a:lnTo>
                    <a:pt x="143230" y="9956"/>
                  </a:lnTo>
                  <a:lnTo>
                    <a:pt x="144195" y="9334"/>
                  </a:lnTo>
                  <a:lnTo>
                    <a:pt x="144754" y="9182"/>
                  </a:lnTo>
                  <a:lnTo>
                    <a:pt x="145986" y="9182"/>
                  </a:lnTo>
                  <a:lnTo>
                    <a:pt x="148475" y="14249"/>
                  </a:lnTo>
                  <a:lnTo>
                    <a:pt x="148475" y="6731"/>
                  </a:lnTo>
                  <a:lnTo>
                    <a:pt x="148272" y="6591"/>
                  </a:lnTo>
                  <a:lnTo>
                    <a:pt x="147269" y="6299"/>
                  </a:lnTo>
                  <a:lnTo>
                    <a:pt x="145326" y="6299"/>
                  </a:lnTo>
                  <a:lnTo>
                    <a:pt x="144589" y="6451"/>
                  </a:lnTo>
                  <a:lnTo>
                    <a:pt x="143217" y="7086"/>
                  </a:lnTo>
                  <a:lnTo>
                    <a:pt x="142671" y="7607"/>
                  </a:lnTo>
                  <a:lnTo>
                    <a:pt x="142265" y="8318"/>
                  </a:lnTo>
                  <a:lnTo>
                    <a:pt x="142265" y="1841"/>
                  </a:lnTo>
                  <a:lnTo>
                    <a:pt x="138963" y="1841"/>
                  </a:lnTo>
                  <a:lnTo>
                    <a:pt x="138963" y="19443"/>
                  </a:lnTo>
                  <a:lnTo>
                    <a:pt x="141897" y="19443"/>
                  </a:lnTo>
                  <a:lnTo>
                    <a:pt x="142265" y="17881"/>
                  </a:lnTo>
                  <a:lnTo>
                    <a:pt x="142570" y="18262"/>
                  </a:lnTo>
                  <a:lnTo>
                    <a:pt x="145503" y="19735"/>
                  </a:lnTo>
                  <a:lnTo>
                    <a:pt x="147370" y="19735"/>
                  </a:lnTo>
                  <a:lnTo>
                    <a:pt x="151003" y="16852"/>
                  </a:lnTo>
                  <a:lnTo>
                    <a:pt x="151701" y="15417"/>
                  </a:lnTo>
                  <a:lnTo>
                    <a:pt x="151892" y="14503"/>
                  </a:lnTo>
                  <a:lnTo>
                    <a:pt x="151917" y="11557"/>
                  </a:lnTo>
                  <a:close/>
                </a:path>
                <a:path w="201929" h="257810">
                  <a:moveTo>
                    <a:pt x="155232" y="83426"/>
                  </a:moveTo>
                  <a:lnTo>
                    <a:pt x="151930" y="83426"/>
                  </a:lnTo>
                  <a:lnTo>
                    <a:pt x="151930" y="96278"/>
                  </a:lnTo>
                  <a:lnTo>
                    <a:pt x="155232" y="96278"/>
                  </a:lnTo>
                  <a:lnTo>
                    <a:pt x="155232" y="83426"/>
                  </a:lnTo>
                  <a:close/>
                </a:path>
                <a:path w="201929" h="257810">
                  <a:moveTo>
                    <a:pt x="155638" y="79514"/>
                  </a:moveTo>
                  <a:lnTo>
                    <a:pt x="155448" y="79070"/>
                  </a:lnTo>
                  <a:lnTo>
                    <a:pt x="154686" y="78371"/>
                  </a:lnTo>
                  <a:lnTo>
                    <a:pt x="154190" y="78193"/>
                  </a:lnTo>
                  <a:lnTo>
                    <a:pt x="152984" y="78193"/>
                  </a:lnTo>
                  <a:lnTo>
                    <a:pt x="152501" y="78371"/>
                  </a:lnTo>
                  <a:lnTo>
                    <a:pt x="151752" y="79070"/>
                  </a:lnTo>
                  <a:lnTo>
                    <a:pt x="151561" y="79514"/>
                  </a:lnTo>
                  <a:lnTo>
                    <a:pt x="151561" y="80581"/>
                  </a:lnTo>
                  <a:lnTo>
                    <a:pt x="151752" y="81038"/>
                  </a:lnTo>
                  <a:lnTo>
                    <a:pt x="152501" y="81737"/>
                  </a:lnTo>
                  <a:lnTo>
                    <a:pt x="152984" y="81902"/>
                  </a:lnTo>
                  <a:lnTo>
                    <a:pt x="154190" y="81902"/>
                  </a:lnTo>
                  <a:lnTo>
                    <a:pt x="154686" y="81737"/>
                  </a:lnTo>
                  <a:lnTo>
                    <a:pt x="155448" y="81038"/>
                  </a:lnTo>
                  <a:lnTo>
                    <a:pt x="155638" y="80581"/>
                  </a:lnTo>
                  <a:lnTo>
                    <a:pt x="155638" y="79514"/>
                  </a:lnTo>
                  <a:close/>
                </a:path>
                <a:path w="201929" h="257810">
                  <a:moveTo>
                    <a:pt x="157543" y="237096"/>
                  </a:moveTo>
                  <a:lnTo>
                    <a:pt x="154241" y="237096"/>
                  </a:lnTo>
                  <a:lnTo>
                    <a:pt x="154241" y="249948"/>
                  </a:lnTo>
                  <a:lnTo>
                    <a:pt x="157543" y="249948"/>
                  </a:lnTo>
                  <a:lnTo>
                    <a:pt x="157543" y="237096"/>
                  </a:lnTo>
                  <a:close/>
                </a:path>
                <a:path w="201929" h="257810">
                  <a:moveTo>
                    <a:pt x="157962" y="233184"/>
                  </a:moveTo>
                  <a:lnTo>
                    <a:pt x="157759" y="232740"/>
                  </a:lnTo>
                  <a:lnTo>
                    <a:pt x="156997" y="232041"/>
                  </a:lnTo>
                  <a:lnTo>
                    <a:pt x="156514" y="231863"/>
                  </a:lnTo>
                  <a:lnTo>
                    <a:pt x="155308" y="231863"/>
                  </a:lnTo>
                  <a:lnTo>
                    <a:pt x="154813" y="232041"/>
                  </a:lnTo>
                  <a:lnTo>
                    <a:pt x="154063" y="232740"/>
                  </a:lnTo>
                  <a:lnTo>
                    <a:pt x="153873" y="233184"/>
                  </a:lnTo>
                  <a:lnTo>
                    <a:pt x="153873" y="234251"/>
                  </a:lnTo>
                  <a:lnTo>
                    <a:pt x="154063" y="234708"/>
                  </a:lnTo>
                  <a:lnTo>
                    <a:pt x="154813" y="235407"/>
                  </a:lnTo>
                  <a:lnTo>
                    <a:pt x="155308" y="235572"/>
                  </a:lnTo>
                  <a:lnTo>
                    <a:pt x="156514" y="235572"/>
                  </a:lnTo>
                  <a:lnTo>
                    <a:pt x="156997" y="235407"/>
                  </a:lnTo>
                  <a:lnTo>
                    <a:pt x="157759" y="234708"/>
                  </a:lnTo>
                  <a:lnTo>
                    <a:pt x="157962" y="234251"/>
                  </a:lnTo>
                  <a:lnTo>
                    <a:pt x="157962" y="233184"/>
                  </a:lnTo>
                  <a:close/>
                </a:path>
                <a:path w="201929" h="257810">
                  <a:moveTo>
                    <a:pt x="171627" y="88392"/>
                  </a:moveTo>
                  <a:lnTo>
                    <a:pt x="171424" y="87439"/>
                  </a:lnTo>
                  <a:lnTo>
                    <a:pt x="170764" y="86017"/>
                  </a:lnTo>
                  <a:lnTo>
                    <a:pt x="170484" y="85407"/>
                  </a:lnTo>
                  <a:lnTo>
                    <a:pt x="170243" y="85102"/>
                  </a:lnTo>
                  <a:lnTo>
                    <a:pt x="169811" y="84594"/>
                  </a:lnTo>
                  <a:lnTo>
                    <a:pt x="168186" y="83502"/>
                  </a:lnTo>
                  <a:lnTo>
                    <a:pt x="168186" y="91160"/>
                  </a:lnTo>
                  <a:lnTo>
                    <a:pt x="168148" y="91338"/>
                  </a:lnTo>
                  <a:lnTo>
                    <a:pt x="167576" y="92494"/>
                  </a:lnTo>
                  <a:lnTo>
                    <a:pt x="167195" y="92938"/>
                  </a:lnTo>
                  <a:lnTo>
                    <a:pt x="166255" y="93548"/>
                  </a:lnTo>
                  <a:lnTo>
                    <a:pt x="165709" y="93687"/>
                  </a:lnTo>
                  <a:lnTo>
                    <a:pt x="164465" y="93687"/>
                  </a:lnTo>
                  <a:lnTo>
                    <a:pt x="162013" y="91160"/>
                  </a:lnTo>
                  <a:lnTo>
                    <a:pt x="162039" y="88392"/>
                  </a:lnTo>
                  <a:lnTo>
                    <a:pt x="162572" y="87236"/>
                  </a:lnTo>
                  <a:lnTo>
                    <a:pt x="162953" y="86791"/>
                  </a:lnTo>
                  <a:lnTo>
                    <a:pt x="163918" y="86169"/>
                  </a:lnTo>
                  <a:lnTo>
                    <a:pt x="164465" y="86017"/>
                  </a:lnTo>
                  <a:lnTo>
                    <a:pt x="165709" y="86017"/>
                  </a:lnTo>
                  <a:lnTo>
                    <a:pt x="168186" y="91160"/>
                  </a:lnTo>
                  <a:lnTo>
                    <a:pt x="168186" y="83502"/>
                  </a:lnTo>
                  <a:lnTo>
                    <a:pt x="167055" y="83134"/>
                  </a:lnTo>
                  <a:lnTo>
                    <a:pt x="165239" y="83134"/>
                  </a:lnTo>
                  <a:lnTo>
                    <a:pt x="161988" y="85102"/>
                  </a:lnTo>
                  <a:lnTo>
                    <a:pt x="161620" y="83426"/>
                  </a:lnTo>
                  <a:lnTo>
                    <a:pt x="158686" y="83426"/>
                  </a:lnTo>
                  <a:lnTo>
                    <a:pt x="158686" y="101663"/>
                  </a:lnTo>
                  <a:lnTo>
                    <a:pt x="161988" y="101663"/>
                  </a:lnTo>
                  <a:lnTo>
                    <a:pt x="161988" y="94691"/>
                  </a:lnTo>
                  <a:lnTo>
                    <a:pt x="162394" y="95275"/>
                  </a:lnTo>
                  <a:lnTo>
                    <a:pt x="162915" y="95745"/>
                  </a:lnTo>
                  <a:lnTo>
                    <a:pt x="164236" y="96405"/>
                  </a:lnTo>
                  <a:lnTo>
                    <a:pt x="165036" y="96570"/>
                  </a:lnTo>
                  <a:lnTo>
                    <a:pt x="167043" y="96570"/>
                  </a:lnTo>
                  <a:lnTo>
                    <a:pt x="168008" y="96291"/>
                  </a:lnTo>
                  <a:lnTo>
                    <a:pt x="169722" y="95135"/>
                  </a:lnTo>
                  <a:lnTo>
                    <a:pt x="170091" y="94691"/>
                  </a:lnTo>
                  <a:lnTo>
                    <a:pt x="170395" y="94335"/>
                  </a:lnTo>
                  <a:lnTo>
                    <a:pt x="170726" y="93687"/>
                  </a:lnTo>
                  <a:lnTo>
                    <a:pt x="171411" y="92316"/>
                  </a:lnTo>
                  <a:lnTo>
                    <a:pt x="171627" y="91338"/>
                  </a:lnTo>
                  <a:lnTo>
                    <a:pt x="171627" y="88392"/>
                  </a:lnTo>
                  <a:close/>
                </a:path>
                <a:path w="201929" h="257810">
                  <a:moveTo>
                    <a:pt x="172999" y="241935"/>
                  </a:moveTo>
                  <a:lnTo>
                    <a:pt x="169583" y="237350"/>
                  </a:lnTo>
                  <a:lnTo>
                    <a:pt x="169583" y="241935"/>
                  </a:lnTo>
                  <a:lnTo>
                    <a:pt x="169583" y="245084"/>
                  </a:lnTo>
                  <a:lnTo>
                    <a:pt x="169087" y="246240"/>
                  </a:lnTo>
                  <a:lnTo>
                    <a:pt x="168744" y="246672"/>
                  </a:lnTo>
                  <a:lnTo>
                    <a:pt x="167881" y="247243"/>
                  </a:lnTo>
                  <a:lnTo>
                    <a:pt x="167386" y="247383"/>
                  </a:lnTo>
                  <a:lnTo>
                    <a:pt x="166243" y="247383"/>
                  </a:lnTo>
                  <a:lnTo>
                    <a:pt x="165747" y="247243"/>
                  </a:lnTo>
                  <a:lnTo>
                    <a:pt x="164884" y="246672"/>
                  </a:lnTo>
                  <a:lnTo>
                    <a:pt x="164541" y="246240"/>
                  </a:lnTo>
                  <a:lnTo>
                    <a:pt x="164071" y="245084"/>
                  </a:lnTo>
                  <a:lnTo>
                    <a:pt x="164084" y="241935"/>
                  </a:lnTo>
                  <a:lnTo>
                    <a:pt x="164566" y="240804"/>
                  </a:lnTo>
                  <a:lnTo>
                    <a:pt x="164896" y="240372"/>
                  </a:lnTo>
                  <a:lnTo>
                    <a:pt x="165760" y="239801"/>
                  </a:lnTo>
                  <a:lnTo>
                    <a:pt x="166268" y="239661"/>
                  </a:lnTo>
                  <a:lnTo>
                    <a:pt x="167424" y="239661"/>
                  </a:lnTo>
                  <a:lnTo>
                    <a:pt x="167932" y="239801"/>
                  </a:lnTo>
                  <a:lnTo>
                    <a:pt x="168783" y="240372"/>
                  </a:lnTo>
                  <a:lnTo>
                    <a:pt x="169113" y="240804"/>
                  </a:lnTo>
                  <a:lnTo>
                    <a:pt x="169583" y="241935"/>
                  </a:lnTo>
                  <a:lnTo>
                    <a:pt x="169583" y="237350"/>
                  </a:lnTo>
                  <a:lnTo>
                    <a:pt x="169164" y="237083"/>
                  </a:lnTo>
                  <a:lnTo>
                    <a:pt x="168084" y="236804"/>
                  </a:lnTo>
                  <a:lnTo>
                    <a:pt x="165620" y="236804"/>
                  </a:lnTo>
                  <a:lnTo>
                    <a:pt x="160642" y="241935"/>
                  </a:lnTo>
                  <a:lnTo>
                    <a:pt x="160642" y="245084"/>
                  </a:lnTo>
                  <a:lnTo>
                    <a:pt x="165595" y="250240"/>
                  </a:lnTo>
                  <a:lnTo>
                    <a:pt x="168059" y="250240"/>
                  </a:lnTo>
                  <a:lnTo>
                    <a:pt x="172999" y="245084"/>
                  </a:lnTo>
                  <a:lnTo>
                    <a:pt x="172999" y="241935"/>
                  </a:lnTo>
                  <a:close/>
                </a:path>
                <a:path w="201929" h="257810">
                  <a:moveTo>
                    <a:pt x="186385" y="90652"/>
                  </a:moveTo>
                  <a:lnTo>
                    <a:pt x="186321" y="87731"/>
                  </a:lnTo>
                  <a:lnTo>
                    <a:pt x="186207" y="87198"/>
                  </a:lnTo>
                  <a:lnTo>
                    <a:pt x="185508" y="85788"/>
                  </a:lnTo>
                  <a:lnTo>
                    <a:pt x="185254" y="85267"/>
                  </a:lnTo>
                  <a:lnTo>
                    <a:pt x="184569" y="84518"/>
                  </a:lnTo>
                  <a:lnTo>
                    <a:pt x="183134" y="83629"/>
                  </a:lnTo>
                  <a:lnTo>
                    <a:pt x="183134" y="88633"/>
                  </a:lnTo>
                  <a:lnTo>
                    <a:pt x="177482" y="88633"/>
                  </a:lnTo>
                  <a:lnTo>
                    <a:pt x="179895" y="85788"/>
                  </a:lnTo>
                  <a:lnTo>
                    <a:pt x="181203" y="85788"/>
                  </a:lnTo>
                  <a:lnTo>
                    <a:pt x="181825" y="86042"/>
                  </a:lnTo>
                  <a:lnTo>
                    <a:pt x="182841" y="87045"/>
                  </a:lnTo>
                  <a:lnTo>
                    <a:pt x="183108" y="87731"/>
                  </a:lnTo>
                  <a:lnTo>
                    <a:pt x="183134" y="88633"/>
                  </a:lnTo>
                  <a:lnTo>
                    <a:pt x="183134" y="83629"/>
                  </a:lnTo>
                  <a:lnTo>
                    <a:pt x="182778" y="83400"/>
                  </a:lnTo>
                  <a:lnTo>
                    <a:pt x="181698" y="83134"/>
                  </a:lnTo>
                  <a:lnTo>
                    <a:pt x="179184" y="83134"/>
                  </a:lnTo>
                  <a:lnTo>
                    <a:pt x="174307" y="91655"/>
                  </a:lnTo>
                  <a:lnTo>
                    <a:pt x="174472" y="92430"/>
                  </a:lnTo>
                  <a:lnTo>
                    <a:pt x="175514" y="94411"/>
                  </a:lnTo>
                  <a:lnTo>
                    <a:pt x="176250" y="95186"/>
                  </a:lnTo>
                  <a:lnTo>
                    <a:pt x="178117" y="96291"/>
                  </a:lnTo>
                  <a:lnTo>
                    <a:pt x="179197" y="96570"/>
                  </a:lnTo>
                  <a:lnTo>
                    <a:pt x="181381" y="96570"/>
                  </a:lnTo>
                  <a:lnTo>
                    <a:pt x="186093" y="92633"/>
                  </a:lnTo>
                  <a:lnTo>
                    <a:pt x="182753" y="92633"/>
                  </a:lnTo>
                  <a:lnTo>
                    <a:pt x="182537" y="93027"/>
                  </a:lnTo>
                  <a:lnTo>
                    <a:pt x="182257" y="93345"/>
                  </a:lnTo>
                  <a:lnTo>
                    <a:pt x="181571" y="93776"/>
                  </a:lnTo>
                  <a:lnTo>
                    <a:pt x="181063" y="93891"/>
                  </a:lnTo>
                  <a:lnTo>
                    <a:pt x="179793" y="93891"/>
                  </a:lnTo>
                  <a:lnTo>
                    <a:pt x="177469" y="90652"/>
                  </a:lnTo>
                  <a:lnTo>
                    <a:pt x="186385" y="90652"/>
                  </a:lnTo>
                  <a:close/>
                </a:path>
                <a:path w="201929" h="257810">
                  <a:moveTo>
                    <a:pt x="187921" y="249948"/>
                  </a:moveTo>
                  <a:lnTo>
                    <a:pt x="187845" y="240461"/>
                  </a:lnTo>
                  <a:lnTo>
                    <a:pt x="187731" y="239890"/>
                  </a:lnTo>
                  <a:lnTo>
                    <a:pt x="187579" y="239585"/>
                  </a:lnTo>
                  <a:lnTo>
                    <a:pt x="187286" y="239001"/>
                  </a:lnTo>
                  <a:lnTo>
                    <a:pt x="186982" y="238379"/>
                  </a:lnTo>
                  <a:lnTo>
                    <a:pt x="186448" y="237794"/>
                  </a:lnTo>
                  <a:lnTo>
                    <a:pt x="185013" y="236994"/>
                  </a:lnTo>
                  <a:lnTo>
                    <a:pt x="184200" y="236804"/>
                  </a:lnTo>
                  <a:lnTo>
                    <a:pt x="182245" y="236804"/>
                  </a:lnTo>
                  <a:lnTo>
                    <a:pt x="181406" y="237007"/>
                  </a:lnTo>
                  <a:lnTo>
                    <a:pt x="180022" y="237794"/>
                  </a:lnTo>
                  <a:lnTo>
                    <a:pt x="179527" y="238315"/>
                  </a:lnTo>
                  <a:lnTo>
                    <a:pt x="179171" y="239001"/>
                  </a:lnTo>
                  <a:lnTo>
                    <a:pt x="178943" y="237096"/>
                  </a:lnTo>
                  <a:lnTo>
                    <a:pt x="176034" y="237096"/>
                  </a:lnTo>
                  <a:lnTo>
                    <a:pt x="176034" y="249948"/>
                  </a:lnTo>
                  <a:lnTo>
                    <a:pt x="179336" y="249948"/>
                  </a:lnTo>
                  <a:lnTo>
                    <a:pt x="179463" y="241300"/>
                  </a:lnTo>
                  <a:lnTo>
                    <a:pt x="179946" y="240461"/>
                  </a:lnTo>
                  <a:lnTo>
                    <a:pt x="180289" y="240144"/>
                  </a:lnTo>
                  <a:lnTo>
                    <a:pt x="181127" y="239699"/>
                  </a:lnTo>
                  <a:lnTo>
                    <a:pt x="181597" y="239585"/>
                  </a:lnTo>
                  <a:lnTo>
                    <a:pt x="182905" y="239585"/>
                  </a:lnTo>
                  <a:lnTo>
                    <a:pt x="183515" y="239814"/>
                  </a:lnTo>
                  <a:lnTo>
                    <a:pt x="184404" y="240728"/>
                  </a:lnTo>
                  <a:lnTo>
                    <a:pt x="184594" y="241300"/>
                  </a:lnTo>
                  <a:lnTo>
                    <a:pt x="184619" y="249948"/>
                  </a:lnTo>
                  <a:lnTo>
                    <a:pt x="187921" y="249948"/>
                  </a:lnTo>
                  <a:close/>
                </a:path>
                <a:path w="201929" h="257810">
                  <a:moveTo>
                    <a:pt x="201523" y="247129"/>
                  </a:moveTo>
                  <a:lnTo>
                    <a:pt x="195973" y="242049"/>
                  </a:lnTo>
                  <a:lnTo>
                    <a:pt x="195465" y="241935"/>
                  </a:lnTo>
                  <a:lnTo>
                    <a:pt x="194703" y="241642"/>
                  </a:lnTo>
                  <a:lnTo>
                    <a:pt x="194449" y="241465"/>
                  </a:lnTo>
                  <a:lnTo>
                    <a:pt x="194157" y="241033"/>
                  </a:lnTo>
                  <a:lnTo>
                    <a:pt x="194106" y="240144"/>
                  </a:lnTo>
                  <a:lnTo>
                    <a:pt x="194246" y="239903"/>
                  </a:lnTo>
                  <a:lnTo>
                    <a:pt x="194919" y="239458"/>
                  </a:lnTo>
                  <a:lnTo>
                    <a:pt x="195389" y="239344"/>
                  </a:lnTo>
                  <a:lnTo>
                    <a:pt x="196596" y="239344"/>
                  </a:lnTo>
                  <a:lnTo>
                    <a:pt x="197091" y="239458"/>
                  </a:lnTo>
                  <a:lnTo>
                    <a:pt x="197789" y="239852"/>
                  </a:lnTo>
                  <a:lnTo>
                    <a:pt x="198018" y="240144"/>
                  </a:lnTo>
                  <a:lnTo>
                    <a:pt x="198120" y="240512"/>
                  </a:lnTo>
                  <a:lnTo>
                    <a:pt x="201218" y="240512"/>
                  </a:lnTo>
                  <a:lnTo>
                    <a:pt x="201041" y="239344"/>
                  </a:lnTo>
                  <a:lnTo>
                    <a:pt x="200545" y="238467"/>
                  </a:lnTo>
                  <a:lnTo>
                    <a:pt x="198818" y="237134"/>
                  </a:lnTo>
                  <a:lnTo>
                    <a:pt x="197599" y="236804"/>
                  </a:lnTo>
                  <a:lnTo>
                    <a:pt x="194957" y="236804"/>
                  </a:lnTo>
                  <a:lnTo>
                    <a:pt x="191008" y="241808"/>
                  </a:lnTo>
                  <a:lnTo>
                    <a:pt x="191439" y="242684"/>
                  </a:lnTo>
                  <a:lnTo>
                    <a:pt x="196278" y="244589"/>
                  </a:lnTo>
                  <a:lnTo>
                    <a:pt x="196735" y="244690"/>
                  </a:lnTo>
                  <a:lnTo>
                    <a:pt x="197485" y="244944"/>
                  </a:lnTo>
                  <a:lnTo>
                    <a:pt x="197815" y="245173"/>
                  </a:lnTo>
                  <a:lnTo>
                    <a:pt x="198183" y="245567"/>
                  </a:lnTo>
                  <a:lnTo>
                    <a:pt x="198208" y="246786"/>
                  </a:lnTo>
                  <a:lnTo>
                    <a:pt x="197891" y="247243"/>
                  </a:lnTo>
                  <a:lnTo>
                    <a:pt x="197662" y="247421"/>
                  </a:lnTo>
                  <a:lnTo>
                    <a:pt x="197002" y="247675"/>
                  </a:lnTo>
                  <a:lnTo>
                    <a:pt x="196684" y="247726"/>
                  </a:lnTo>
                  <a:lnTo>
                    <a:pt x="195757" y="247726"/>
                  </a:lnTo>
                  <a:lnTo>
                    <a:pt x="193941" y="245986"/>
                  </a:lnTo>
                  <a:lnTo>
                    <a:pt x="190639" y="245986"/>
                  </a:lnTo>
                  <a:lnTo>
                    <a:pt x="195033" y="250240"/>
                  </a:lnTo>
                  <a:lnTo>
                    <a:pt x="197370" y="250240"/>
                  </a:lnTo>
                  <a:lnTo>
                    <a:pt x="198323" y="250063"/>
                  </a:lnTo>
                  <a:lnTo>
                    <a:pt x="199872" y="249415"/>
                  </a:lnTo>
                  <a:lnTo>
                    <a:pt x="200482" y="248932"/>
                  </a:lnTo>
                  <a:lnTo>
                    <a:pt x="201333" y="247726"/>
                  </a:lnTo>
                  <a:lnTo>
                    <a:pt x="201523" y="247129"/>
                  </a:lnTo>
                  <a:close/>
                </a:path>
              </a:pathLst>
            </a:custGeom>
            <a:solidFill>
              <a:srgbClr val="65758B"/>
            </a:solidFill>
          </p:spPr>
          <p:txBody>
            <a:bodyPr wrap="square" lIns="0" tIns="0" rIns="0" bIns="0" rtlCol="0"/>
            <a:lstStyle/>
            <a:p>
              <a:endParaRPr/>
            </a:p>
          </p:txBody>
        </p:sp>
        <p:sp>
          <p:nvSpPr>
            <p:cNvPr id="43" name="object 43"/>
            <p:cNvSpPr/>
            <p:nvPr/>
          </p:nvSpPr>
          <p:spPr>
            <a:xfrm>
              <a:off x="4375152" y="2397363"/>
              <a:ext cx="13970" cy="13970"/>
            </a:xfrm>
            <a:custGeom>
              <a:avLst/>
              <a:gdLst/>
              <a:ahLst/>
              <a:cxnLst/>
              <a:rect l="l" t="t" r="r" b="b"/>
              <a:pathLst>
                <a:path w="13970" h="13969">
                  <a:moveTo>
                    <a:pt x="6985" y="0"/>
                  </a:moveTo>
                  <a:lnTo>
                    <a:pt x="3126" y="0"/>
                  </a:lnTo>
                  <a:lnTo>
                    <a:pt x="0" y="3126"/>
                  </a:lnTo>
                  <a:lnTo>
                    <a:pt x="0" y="10841"/>
                  </a:lnTo>
                  <a:lnTo>
                    <a:pt x="3126" y="13969"/>
                  </a:lnTo>
                  <a:lnTo>
                    <a:pt x="6985" y="13969"/>
                  </a:lnTo>
                  <a:lnTo>
                    <a:pt x="6985" y="10477"/>
                  </a:lnTo>
                  <a:lnTo>
                    <a:pt x="5055" y="10477"/>
                  </a:lnTo>
                  <a:lnTo>
                    <a:pt x="3492" y="8912"/>
                  </a:lnTo>
                  <a:lnTo>
                    <a:pt x="3492" y="5055"/>
                  </a:lnTo>
                  <a:lnTo>
                    <a:pt x="5055" y="3492"/>
                  </a:lnTo>
                  <a:lnTo>
                    <a:pt x="6985" y="3492"/>
                  </a:lnTo>
                  <a:lnTo>
                    <a:pt x="6985" y="0"/>
                  </a:lnTo>
                  <a:close/>
                </a:path>
                <a:path w="13970" h="13969">
                  <a:moveTo>
                    <a:pt x="10843" y="0"/>
                  </a:moveTo>
                  <a:lnTo>
                    <a:pt x="6985" y="0"/>
                  </a:lnTo>
                  <a:lnTo>
                    <a:pt x="6985" y="3492"/>
                  </a:lnTo>
                  <a:lnTo>
                    <a:pt x="8914" y="3492"/>
                  </a:lnTo>
                  <a:lnTo>
                    <a:pt x="10477" y="5055"/>
                  </a:lnTo>
                  <a:lnTo>
                    <a:pt x="10477" y="8912"/>
                  </a:lnTo>
                  <a:lnTo>
                    <a:pt x="8914" y="10477"/>
                  </a:lnTo>
                  <a:lnTo>
                    <a:pt x="6985" y="10477"/>
                  </a:lnTo>
                  <a:lnTo>
                    <a:pt x="6985" y="13969"/>
                  </a:lnTo>
                  <a:lnTo>
                    <a:pt x="10843" y="13969"/>
                  </a:lnTo>
                  <a:lnTo>
                    <a:pt x="13969" y="10841"/>
                  </a:lnTo>
                  <a:lnTo>
                    <a:pt x="13969" y="3126"/>
                  </a:lnTo>
                  <a:lnTo>
                    <a:pt x="10843" y="0"/>
                  </a:lnTo>
                  <a:close/>
                </a:path>
              </a:pathLst>
            </a:custGeom>
            <a:solidFill>
              <a:srgbClr val="28292E"/>
            </a:solidFill>
          </p:spPr>
          <p:txBody>
            <a:bodyPr wrap="square" lIns="0" tIns="0" rIns="0" bIns="0" rtlCol="0"/>
            <a:lstStyle/>
            <a:p>
              <a:endParaRPr/>
            </a:p>
          </p:txBody>
        </p:sp>
        <p:sp>
          <p:nvSpPr>
            <p:cNvPr id="44" name="object 44"/>
            <p:cNvSpPr/>
            <p:nvPr/>
          </p:nvSpPr>
          <p:spPr>
            <a:xfrm>
              <a:off x="4376898" y="2399108"/>
              <a:ext cx="10795" cy="10795"/>
            </a:xfrm>
            <a:custGeom>
              <a:avLst/>
              <a:gdLst/>
              <a:ahLst/>
              <a:cxnLst/>
              <a:rect l="l" t="t" r="r" b="b"/>
              <a:pathLst>
                <a:path w="10795" h="10794">
                  <a:moveTo>
                    <a:pt x="8131" y="0"/>
                  </a:moveTo>
                  <a:lnTo>
                    <a:pt x="2345" y="0"/>
                  </a:lnTo>
                  <a:lnTo>
                    <a:pt x="0" y="2345"/>
                  </a:lnTo>
                  <a:lnTo>
                    <a:pt x="0" y="8133"/>
                  </a:lnTo>
                  <a:lnTo>
                    <a:pt x="2345" y="10478"/>
                  </a:lnTo>
                  <a:lnTo>
                    <a:pt x="8131" y="10478"/>
                  </a:lnTo>
                  <a:lnTo>
                    <a:pt x="10477" y="8133"/>
                  </a:lnTo>
                  <a:lnTo>
                    <a:pt x="10477" y="5240"/>
                  </a:lnTo>
                  <a:lnTo>
                    <a:pt x="10477" y="2345"/>
                  </a:lnTo>
                  <a:lnTo>
                    <a:pt x="8131" y="0"/>
                  </a:lnTo>
                  <a:close/>
                </a:path>
              </a:pathLst>
            </a:custGeom>
            <a:solidFill>
              <a:srgbClr val="F34344"/>
            </a:solidFill>
          </p:spPr>
          <p:txBody>
            <a:bodyPr wrap="square" lIns="0" tIns="0" rIns="0" bIns="0" rtlCol="0"/>
            <a:lstStyle/>
            <a:p>
              <a:endParaRPr/>
            </a:p>
          </p:txBody>
        </p:sp>
        <p:sp>
          <p:nvSpPr>
            <p:cNvPr id="45" name="object 45"/>
            <p:cNvSpPr/>
            <p:nvPr/>
          </p:nvSpPr>
          <p:spPr>
            <a:xfrm>
              <a:off x="4357459" y="2478569"/>
              <a:ext cx="184150" cy="26034"/>
            </a:xfrm>
            <a:custGeom>
              <a:avLst/>
              <a:gdLst/>
              <a:ahLst/>
              <a:cxnLst/>
              <a:rect l="l" t="t" r="r" b="b"/>
              <a:pathLst>
                <a:path w="184150" h="26035">
                  <a:moveTo>
                    <a:pt x="13093" y="2235"/>
                  </a:moveTo>
                  <a:lnTo>
                    <a:pt x="10896" y="812"/>
                  </a:lnTo>
                  <a:lnTo>
                    <a:pt x="8267" y="0"/>
                  </a:lnTo>
                  <a:lnTo>
                    <a:pt x="3797" y="0"/>
                  </a:lnTo>
                  <a:lnTo>
                    <a:pt x="2209" y="279"/>
                  </a:lnTo>
                  <a:lnTo>
                    <a:pt x="292" y="965"/>
                  </a:lnTo>
                  <a:lnTo>
                    <a:pt x="0" y="1371"/>
                  </a:lnTo>
                  <a:lnTo>
                    <a:pt x="0" y="22923"/>
                  </a:lnTo>
                  <a:lnTo>
                    <a:pt x="177" y="23253"/>
                  </a:lnTo>
                  <a:lnTo>
                    <a:pt x="749" y="23672"/>
                  </a:lnTo>
                  <a:lnTo>
                    <a:pt x="1117" y="23723"/>
                  </a:lnTo>
                  <a:lnTo>
                    <a:pt x="2705" y="23164"/>
                  </a:lnTo>
                  <a:lnTo>
                    <a:pt x="4051" y="22923"/>
                  </a:lnTo>
                  <a:lnTo>
                    <a:pt x="8356" y="22923"/>
                  </a:lnTo>
                  <a:lnTo>
                    <a:pt x="11023" y="23952"/>
                  </a:lnTo>
                  <a:lnTo>
                    <a:pt x="13093" y="25666"/>
                  </a:lnTo>
                  <a:lnTo>
                    <a:pt x="13093" y="2235"/>
                  </a:lnTo>
                  <a:close/>
                </a:path>
                <a:path w="184150" h="26035">
                  <a:moveTo>
                    <a:pt x="28371" y="1371"/>
                  </a:moveTo>
                  <a:lnTo>
                    <a:pt x="28079" y="965"/>
                  </a:lnTo>
                  <a:lnTo>
                    <a:pt x="26162" y="279"/>
                  </a:lnTo>
                  <a:lnTo>
                    <a:pt x="24574" y="0"/>
                  </a:lnTo>
                  <a:lnTo>
                    <a:pt x="20104" y="0"/>
                  </a:lnTo>
                  <a:lnTo>
                    <a:pt x="17487" y="812"/>
                  </a:lnTo>
                  <a:lnTo>
                    <a:pt x="15278" y="2235"/>
                  </a:lnTo>
                  <a:lnTo>
                    <a:pt x="15278" y="25666"/>
                  </a:lnTo>
                  <a:lnTo>
                    <a:pt x="17360" y="23952"/>
                  </a:lnTo>
                  <a:lnTo>
                    <a:pt x="20015" y="22923"/>
                  </a:lnTo>
                  <a:lnTo>
                    <a:pt x="24320" y="22923"/>
                  </a:lnTo>
                  <a:lnTo>
                    <a:pt x="25666" y="23164"/>
                  </a:lnTo>
                  <a:lnTo>
                    <a:pt x="27254" y="23723"/>
                  </a:lnTo>
                  <a:lnTo>
                    <a:pt x="27622" y="23672"/>
                  </a:lnTo>
                  <a:lnTo>
                    <a:pt x="28206" y="23253"/>
                  </a:lnTo>
                  <a:lnTo>
                    <a:pt x="28371" y="22923"/>
                  </a:lnTo>
                  <a:lnTo>
                    <a:pt x="28371" y="1371"/>
                  </a:lnTo>
                  <a:close/>
                </a:path>
                <a:path w="184150" h="26035">
                  <a:moveTo>
                    <a:pt x="60071" y="19443"/>
                  </a:moveTo>
                  <a:lnTo>
                    <a:pt x="56769" y="12750"/>
                  </a:lnTo>
                  <a:lnTo>
                    <a:pt x="56591" y="12395"/>
                  </a:lnTo>
                  <a:lnTo>
                    <a:pt x="57492" y="11912"/>
                  </a:lnTo>
                  <a:lnTo>
                    <a:pt x="58178" y="11544"/>
                  </a:lnTo>
                  <a:lnTo>
                    <a:pt x="58851" y="10909"/>
                  </a:lnTo>
                  <a:lnTo>
                    <a:pt x="59156" y="10350"/>
                  </a:lnTo>
                  <a:lnTo>
                    <a:pt x="59715" y="9334"/>
                  </a:lnTo>
                  <a:lnTo>
                    <a:pt x="59931" y="8483"/>
                  </a:lnTo>
                  <a:lnTo>
                    <a:pt x="59842" y="6261"/>
                  </a:lnTo>
                  <a:lnTo>
                    <a:pt x="59715" y="5727"/>
                  </a:lnTo>
                  <a:lnTo>
                    <a:pt x="59359" y="5092"/>
                  </a:lnTo>
                  <a:lnTo>
                    <a:pt x="58826" y="4152"/>
                  </a:lnTo>
                  <a:lnTo>
                    <a:pt x="58153" y="3517"/>
                  </a:lnTo>
                  <a:lnTo>
                    <a:pt x="56553" y="2679"/>
                  </a:lnTo>
                  <a:lnTo>
                    <a:pt x="56553" y="8483"/>
                  </a:lnTo>
                  <a:lnTo>
                    <a:pt x="56324" y="9131"/>
                  </a:lnTo>
                  <a:lnTo>
                    <a:pt x="55372" y="10109"/>
                  </a:lnTo>
                  <a:lnTo>
                    <a:pt x="54635" y="10350"/>
                  </a:lnTo>
                  <a:lnTo>
                    <a:pt x="50736" y="10350"/>
                  </a:lnTo>
                  <a:lnTo>
                    <a:pt x="50736" y="5092"/>
                  </a:lnTo>
                  <a:lnTo>
                    <a:pt x="54648" y="5092"/>
                  </a:lnTo>
                  <a:lnTo>
                    <a:pt x="55384" y="5334"/>
                  </a:lnTo>
                  <a:lnTo>
                    <a:pt x="56324" y="6261"/>
                  </a:lnTo>
                  <a:lnTo>
                    <a:pt x="56451" y="6604"/>
                  </a:lnTo>
                  <a:lnTo>
                    <a:pt x="56553" y="8483"/>
                  </a:lnTo>
                  <a:lnTo>
                    <a:pt x="56553" y="2679"/>
                  </a:lnTo>
                  <a:lnTo>
                    <a:pt x="56349" y="2565"/>
                  </a:lnTo>
                  <a:lnTo>
                    <a:pt x="55206" y="2336"/>
                  </a:lnTo>
                  <a:lnTo>
                    <a:pt x="47434" y="2336"/>
                  </a:lnTo>
                  <a:lnTo>
                    <a:pt x="47434" y="19443"/>
                  </a:lnTo>
                  <a:lnTo>
                    <a:pt x="50736" y="19443"/>
                  </a:lnTo>
                  <a:lnTo>
                    <a:pt x="50736" y="12750"/>
                  </a:lnTo>
                  <a:lnTo>
                    <a:pt x="53174" y="12750"/>
                  </a:lnTo>
                  <a:lnTo>
                    <a:pt x="56311" y="19443"/>
                  </a:lnTo>
                  <a:lnTo>
                    <a:pt x="60071" y="19443"/>
                  </a:lnTo>
                  <a:close/>
                </a:path>
                <a:path w="184150" h="26035">
                  <a:moveTo>
                    <a:pt x="73977" y="13817"/>
                  </a:moveTo>
                  <a:lnTo>
                    <a:pt x="73901" y="10896"/>
                  </a:lnTo>
                  <a:lnTo>
                    <a:pt x="73787" y="10363"/>
                  </a:lnTo>
                  <a:lnTo>
                    <a:pt x="73088" y="8953"/>
                  </a:lnTo>
                  <a:lnTo>
                    <a:pt x="72834" y="8432"/>
                  </a:lnTo>
                  <a:lnTo>
                    <a:pt x="72148" y="7683"/>
                  </a:lnTo>
                  <a:lnTo>
                    <a:pt x="70726" y="6807"/>
                  </a:lnTo>
                  <a:lnTo>
                    <a:pt x="70726" y="11798"/>
                  </a:lnTo>
                  <a:lnTo>
                    <a:pt x="65062" y="11798"/>
                  </a:lnTo>
                  <a:lnTo>
                    <a:pt x="67475" y="8953"/>
                  </a:lnTo>
                  <a:lnTo>
                    <a:pt x="68783" y="8953"/>
                  </a:lnTo>
                  <a:lnTo>
                    <a:pt x="69405" y="9207"/>
                  </a:lnTo>
                  <a:lnTo>
                    <a:pt x="70421" y="10210"/>
                  </a:lnTo>
                  <a:lnTo>
                    <a:pt x="70688" y="10896"/>
                  </a:lnTo>
                  <a:lnTo>
                    <a:pt x="70726" y="11798"/>
                  </a:lnTo>
                  <a:lnTo>
                    <a:pt x="70726" y="6807"/>
                  </a:lnTo>
                  <a:lnTo>
                    <a:pt x="70358" y="6565"/>
                  </a:lnTo>
                  <a:lnTo>
                    <a:pt x="69278" y="6299"/>
                  </a:lnTo>
                  <a:lnTo>
                    <a:pt x="66763" y="6299"/>
                  </a:lnTo>
                  <a:lnTo>
                    <a:pt x="61887" y="14820"/>
                  </a:lnTo>
                  <a:lnTo>
                    <a:pt x="62052" y="15595"/>
                  </a:lnTo>
                  <a:lnTo>
                    <a:pt x="63106" y="17576"/>
                  </a:lnTo>
                  <a:lnTo>
                    <a:pt x="63830" y="18351"/>
                  </a:lnTo>
                  <a:lnTo>
                    <a:pt x="65697" y="19456"/>
                  </a:lnTo>
                  <a:lnTo>
                    <a:pt x="66789" y="19735"/>
                  </a:lnTo>
                  <a:lnTo>
                    <a:pt x="68973" y="19735"/>
                  </a:lnTo>
                  <a:lnTo>
                    <a:pt x="73672" y="15798"/>
                  </a:lnTo>
                  <a:lnTo>
                    <a:pt x="70332" y="15798"/>
                  </a:lnTo>
                  <a:lnTo>
                    <a:pt x="70116" y="16192"/>
                  </a:lnTo>
                  <a:lnTo>
                    <a:pt x="69837" y="16510"/>
                  </a:lnTo>
                  <a:lnTo>
                    <a:pt x="69151" y="16941"/>
                  </a:lnTo>
                  <a:lnTo>
                    <a:pt x="68656" y="17056"/>
                  </a:lnTo>
                  <a:lnTo>
                    <a:pt x="67373" y="17056"/>
                  </a:lnTo>
                  <a:lnTo>
                    <a:pt x="65049" y="13817"/>
                  </a:lnTo>
                  <a:lnTo>
                    <a:pt x="73977" y="13817"/>
                  </a:lnTo>
                  <a:close/>
                </a:path>
                <a:path w="184150" h="26035">
                  <a:moveTo>
                    <a:pt x="87109" y="16624"/>
                  </a:moveTo>
                  <a:lnTo>
                    <a:pt x="81546" y="11544"/>
                  </a:lnTo>
                  <a:lnTo>
                    <a:pt x="81038" y="11430"/>
                  </a:lnTo>
                  <a:lnTo>
                    <a:pt x="80289" y="11137"/>
                  </a:lnTo>
                  <a:lnTo>
                    <a:pt x="80022" y="10960"/>
                  </a:lnTo>
                  <a:lnTo>
                    <a:pt x="79730" y="10528"/>
                  </a:lnTo>
                  <a:lnTo>
                    <a:pt x="79679" y="9639"/>
                  </a:lnTo>
                  <a:lnTo>
                    <a:pt x="79819" y="9398"/>
                  </a:lnTo>
                  <a:lnTo>
                    <a:pt x="80492" y="8953"/>
                  </a:lnTo>
                  <a:lnTo>
                    <a:pt x="80975" y="8839"/>
                  </a:lnTo>
                  <a:lnTo>
                    <a:pt x="82181" y="8839"/>
                  </a:lnTo>
                  <a:lnTo>
                    <a:pt x="82664" y="8953"/>
                  </a:lnTo>
                  <a:lnTo>
                    <a:pt x="83362" y="9347"/>
                  </a:lnTo>
                  <a:lnTo>
                    <a:pt x="83591" y="9639"/>
                  </a:lnTo>
                  <a:lnTo>
                    <a:pt x="83693" y="10007"/>
                  </a:lnTo>
                  <a:lnTo>
                    <a:pt x="86791" y="10007"/>
                  </a:lnTo>
                  <a:lnTo>
                    <a:pt x="86614" y="8839"/>
                  </a:lnTo>
                  <a:lnTo>
                    <a:pt x="86118" y="7962"/>
                  </a:lnTo>
                  <a:lnTo>
                    <a:pt x="84391" y="6629"/>
                  </a:lnTo>
                  <a:lnTo>
                    <a:pt x="83172" y="6299"/>
                  </a:lnTo>
                  <a:lnTo>
                    <a:pt x="80543" y="6299"/>
                  </a:lnTo>
                  <a:lnTo>
                    <a:pt x="76581" y="11303"/>
                  </a:lnTo>
                  <a:lnTo>
                    <a:pt x="77012" y="12179"/>
                  </a:lnTo>
                  <a:lnTo>
                    <a:pt x="81851" y="14084"/>
                  </a:lnTo>
                  <a:lnTo>
                    <a:pt x="82308" y="14185"/>
                  </a:lnTo>
                  <a:lnTo>
                    <a:pt x="83058" y="14439"/>
                  </a:lnTo>
                  <a:lnTo>
                    <a:pt x="83388" y="14668"/>
                  </a:lnTo>
                  <a:lnTo>
                    <a:pt x="83756" y="15062"/>
                  </a:lnTo>
                  <a:lnTo>
                    <a:pt x="83781" y="16281"/>
                  </a:lnTo>
                  <a:lnTo>
                    <a:pt x="83477" y="16738"/>
                  </a:lnTo>
                  <a:lnTo>
                    <a:pt x="83248" y="16916"/>
                  </a:lnTo>
                  <a:lnTo>
                    <a:pt x="82575" y="17170"/>
                  </a:lnTo>
                  <a:lnTo>
                    <a:pt x="82257" y="17221"/>
                  </a:lnTo>
                  <a:lnTo>
                    <a:pt x="81330" y="17221"/>
                  </a:lnTo>
                  <a:lnTo>
                    <a:pt x="79514" y="15481"/>
                  </a:lnTo>
                  <a:lnTo>
                    <a:pt x="76212" y="15481"/>
                  </a:lnTo>
                  <a:lnTo>
                    <a:pt x="80606" y="19735"/>
                  </a:lnTo>
                  <a:lnTo>
                    <a:pt x="82943" y="19735"/>
                  </a:lnTo>
                  <a:lnTo>
                    <a:pt x="83896" y="19558"/>
                  </a:lnTo>
                  <a:lnTo>
                    <a:pt x="85445" y="18910"/>
                  </a:lnTo>
                  <a:lnTo>
                    <a:pt x="86067" y="18427"/>
                  </a:lnTo>
                  <a:lnTo>
                    <a:pt x="86906" y="17221"/>
                  </a:lnTo>
                  <a:lnTo>
                    <a:pt x="87109" y="16624"/>
                  </a:lnTo>
                  <a:close/>
                </a:path>
                <a:path w="184150" h="26035">
                  <a:moveTo>
                    <a:pt x="100330" y="16624"/>
                  </a:moveTo>
                  <a:lnTo>
                    <a:pt x="94780" y="11544"/>
                  </a:lnTo>
                  <a:lnTo>
                    <a:pt x="94259" y="11430"/>
                  </a:lnTo>
                  <a:lnTo>
                    <a:pt x="93510" y="11137"/>
                  </a:lnTo>
                  <a:lnTo>
                    <a:pt x="93256" y="10960"/>
                  </a:lnTo>
                  <a:lnTo>
                    <a:pt x="92964" y="10528"/>
                  </a:lnTo>
                  <a:lnTo>
                    <a:pt x="92913" y="9639"/>
                  </a:lnTo>
                  <a:lnTo>
                    <a:pt x="93040" y="9398"/>
                  </a:lnTo>
                  <a:lnTo>
                    <a:pt x="93713" y="8953"/>
                  </a:lnTo>
                  <a:lnTo>
                    <a:pt x="94195" y="8839"/>
                  </a:lnTo>
                  <a:lnTo>
                    <a:pt x="95402" y="8839"/>
                  </a:lnTo>
                  <a:lnTo>
                    <a:pt x="95885" y="8953"/>
                  </a:lnTo>
                  <a:lnTo>
                    <a:pt x="96596" y="9347"/>
                  </a:lnTo>
                  <a:lnTo>
                    <a:pt x="96824" y="9639"/>
                  </a:lnTo>
                  <a:lnTo>
                    <a:pt x="96913" y="10007"/>
                  </a:lnTo>
                  <a:lnTo>
                    <a:pt x="100025" y="10007"/>
                  </a:lnTo>
                  <a:lnTo>
                    <a:pt x="99834" y="8839"/>
                  </a:lnTo>
                  <a:lnTo>
                    <a:pt x="99352" y="7962"/>
                  </a:lnTo>
                  <a:lnTo>
                    <a:pt x="97624" y="6629"/>
                  </a:lnTo>
                  <a:lnTo>
                    <a:pt x="96405" y="6299"/>
                  </a:lnTo>
                  <a:lnTo>
                    <a:pt x="93764" y="6299"/>
                  </a:lnTo>
                  <a:lnTo>
                    <a:pt x="89814" y="11303"/>
                  </a:lnTo>
                  <a:lnTo>
                    <a:pt x="90233" y="12179"/>
                  </a:lnTo>
                  <a:lnTo>
                    <a:pt x="95072" y="14084"/>
                  </a:lnTo>
                  <a:lnTo>
                    <a:pt x="95542" y="14185"/>
                  </a:lnTo>
                  <a:lnTo>
                    <a:pt x="96291" y="14439"/>
                  </a:lnTo>
                  <a:lnTo>
                    <a:pt x="96608" y="14668"/>
                  </a:lnTo>
                  <a:lnTo>
                    <a:pt x="96977" y="15062"/>
                  </a:lnTo>
                  <a:lnTo>
                    <a:pt x="97002" y="16281"/>
                  </a:lnTo>
                  <a:lnTo>
                    <a:pt x="96697" y="16738"/>
                  </a:lnTo>
                  <a:lnTo>
                    <a:pt x="96469" y="16916"/>
                  </a:lnTo>
                  <a:lnTo>
                    <a:pt x="95796" y="17170"/>
                  </a:lnTo>
                  <a:lnTo>
                    <a:pt x="95478" y="17221"/>
                  </a:lnTo>
                  <a:lnTo>
                    <a:pt x="94551" y="17221"/>
                  </a:lnTo>
                  <a:lnTo>
                    <a:pt x="92735" y="15481"/>
                  </a:lnTo>
                  <a:lnTo>
                    <a:pt x="89433" y="15481"/>
                  </a:lnTo>
                  <a:lnTo>
                    <a:pt x="93840" y="19735"/>
                  </a:lnTo>
                  <a:lnTo>
                    <a:pt x="96164" y="19735"/>
                  </a:lnTo>
                  <a:lnTo>
                    <a:pt x="97129" y="19558"/>
                  </a:lnTo>
                  <a:lnTo>
                    <a:pt x="98666" y="18910"/>
                  </a:lnTo>
                  <a:lnTo>
                    <a:pt x="99288" y="18427"/>
                  </a:lnTo>
                  <a:lnTo>
                    <a:pt x="100139" y="17221"/>
                  </a:lnTo>
                  <a:lnTo>
                    <a:pt x="100330" y="16624"/>
                  </a:lnTo>
                  <a:close/>
                </a:path>
                <a:path w="184150" h="26035">
                  <a:moveTo>
                    <a:pt x="115341" y="11430"/>
                  </a:moveTo>
                  <a:lnTo>
                    <a:pt x="115138" y="10515"/>
                  </a:lnTo>
                  <a:lnTo>
                    <a:pt x="114427" y="9156"/>
                  </a:lnTo>
                  <a:lnTo>
                    <a:pt x="114096" y="8509"/>
                  </a:lnTo>
                  <a:lnTo>
                    <a:pt x="113372" y="7721"/>
                  </a:lnTo>
                  <a:lnTo>
                    <a:pt x="111925" y="6832"/>
                  </a:lnTo>
                  <a:lnTo>
                    <a:pt x="111925" y="11430"/>
                  </a:lnTo>
                  <a:lnTo>
                    <a:pt x="111925" y="14579"/>
                  </a:lnTo>
                  <a:lnTo>
                    <a:pt x="111442" y="15735"/>
                  </a:lnTo>
                  <a:lnTo>
                    <a:pt x="111099" y="16167"/>
                  </a:lnTo>
                  <a:lnTo>
                    <a:pt x="110236" y="16738"/>
                  </a:lnTo>
                  <a:lnTo>
                    <a:pt x="109740" y="16878"/>
                  </a:lnTo>
                  <a:lnTo>
                    <a:pt x="108597" y="16878"/>
                  </a:lnTo>
                  <a:lnTo>
                    <a:pt x="108089" y="16738"/>
                  </a:lnTo>
                  <a:lnTo>
                    <a:pt x="107226" y="16167"/>
                  </a:lnTo>
                  <a:lnTo>
                    <a:pt x="106895" y="15735"/>
                  </a:lnTo>
                  <a:lnTo>
                    <a:pt x="106426" y="14579"/>
                  </a:lnTo>
                  <a:lnTo>
                    <a:pt x="106426" y="11430"/>
                  </a:lnTo>
                  <a:lnTo>
                    <a:pt x="106921" y="10299"/>
                  </a:lnTo>
                  <a:lnTo>
                    <a:pt x="107251" y="9867"/>
                  </a:lnTo>
                  <a:lnTo>
                    <a:pt x="108115" y="9296"/>
                  </a:lnTo>
                  <a:lnTo>
                    <a:pt x="108623" y="9156"/>
                  </a:lnTo>
                  <a:lnTo>
                    <a:pt x="109778" y="9156"/>
                  </a:lnTo>
                  <a:lnTo>
                    <a:pt x="110286" y="9296"/>
                  </a:lnTo>
                  <a:lnTo>
                    <a:pt x="111125" y="9867"/>
                  </a:lnTo>
                  <a:lnTo>
                    <a:pt x="111455" y="10299"/>
                  </a:lnTo>
                  <a:lnTo>
                    <a:pt x="111925" y="11430"/>
                  </a:lnTo>
                  <a:lnTo>
                    <a:pt x="111925" y="6832"/>
                  </a:lnTo>
                  <a:lnTo>
                    <a:pt x="111518" y="6578"/>
                  </a:lnTo>
                  <a:lnTo>
                    <a:pt x="110426" y="6299"/>
                  </a:lnTo>
                  <a:lnTo>
                    <a:pt x="107962" y="6299"/>
                  </a:lnTo>
                  <a:lnTo>
                    <a:pt x="102984" y="11430"/>
                  </a:lnTo>
                  <a:lnTo>
                    <a:pt x="102984" y="14579"/>
                  </a:lnTo>
                  <a:lnTo>
                    <a:pt x="107950" y="19735"/>
                  </a:lnTo>
                  <a:lnTo>
                    <a:pt x="110401" y="19735"/>
                  </a:lnTo>
                  <a:lnTo>
                    <a:pt x="111493" y="19456"/>
                  </a:lnTo>
                  <a:lnTo>
                    <a:pt x="113360" y="18313"/>
                  </a:lnTo>
                  <a:lnTo>
                    <a:pt x="114096" y="17526"/>
                  </a:lnTo>
                  <a:lnTo>
                    <a:pt x="114427" y="16878"/>
                  </a:lnTo>
                  <a:lnTo>
                    <a:pt x="115138" y="15506"/>
                  </a:lnTo>
                  <a:lnTo>
                    <a:pt x="115341" y="14579"/>
                  </a:lnTo>
                  <a:lnTo>
                    <a:pt x="115341" y="11430"/>
                  </a:lnTo>
                  <a:close/>
                </a:path>
                <a:path w="184150" h="26035">
                  <a:moveTo>
                    <a:pt x="130289" y="6591"/>
                  </a:moveTo>
                  <a:lnTo>
                    <a:pt x="127000" y="6591"/>
                  </a:lnTo>
                  <a:lnTo>
                    <a:pt x="126873" y="15278"/>
                  </a:lnTo>
                  <a:lnTo>
                    <a:pt x="126377" y="16129"/>
                  </a:lnTo>
                  <a:lnTo>
                    <a:pt x="126060" y="16446"/>
                  </a:lnTo>
                  <a:lnTo>
                    <a:pt x="125247" y="16852"/>
                  </a:lnTo>
                  <a:lnTo>
                    <a:pt x="124777" y="16954"/>
                  </a:lnTo>
                  <a:lnTo>
                    <a:pt x="123456" y="16954"/>
                  </a:lnTo>
                  <a:lnTo>
                    <a:pt x="122834" y="16751"/>
                  </a:lnTo>
                  <a:lnTo>
                    <a:pt x="121932" y="15913"/>
                  </a:lnTo>
                  <a:lnTo>
                    <a:pt x="121729" y="15278"/>
                  </a:lnTo>
                  <a:lnTo>
                    <a:pt x="121716" y="6591"/>
                  </a:lnTo>
                  <a:lnTo>
                    <a:pt x="118440" y="6591"/>
                  </a:lnTo>
                  <a:lnTo>
                    <a:pt x="122186" y="19735"/>
                  </a:lnTo>
                  <a:lnTo>
                    <a:pt x="124142" y="19735"/>
                  </a:lnTo>
                  <a:lnTo>
                    <a:pt x="124955" y="19545"/>
                  </a:lnTo>
                  <a:lnTo>
                    <a:pt x="126288" y="18757"/>
                  </a:lnTo>
                  <a:lnTo>
                    <a:pt x="126796" y="18224"/>
                  </a:lnTo>
                  <a:lnTo>
                    <a:pt x="127139" y="17538"/>
                  </a:lnTo>
                  <a:lnTo>
                    <a:pt x="127381" y="19443"/>
                  </a:lnTo>
                  <a:lnTo>
                    <a:pt x="130289" y="19443"/>
                  </a:lnTo>
                  <a:lnTo>
                    <a:pt x="130289" y="17538"/>
                  </a:lnTo>
                  <a:lnTo>
                    <a:pt x="130289" y="16954"/>
                  </a:lnTo>
                  <a:lnTo>
                    <a:pt x="130289" y="6591"/>
                  </a:lnTo>
                  <a:close/>
                </a:path>
                <a:path w="184150" h="26035">
                  <a:moveTo>
                    <a:pt x="141935" y="6299"/>
                  </a:moveTo>
                  <a:lnTo>
                    <a:pt x="141147" y="6299"/>
                  </a:lnTo>
                  <a:lnTo>
                    <a:pt x="140436" y="6388"/>
                  </a:lnTo>
                  <a:lnTo>
                    <a:pt x="136893" y="8813"/>
                  </a:lnTo>
                  <a:lnTo>
                    <a:pt x="136601" y="6591"/>
                  </a:lnTo>
                  <a:lnTo>
                    <a:pt x="133667" y="6591"/>
                  </a:lnTo>
                  <a:lnTo>
                    <a:pt x="133667" y="19443"/>
                  </a:lnTo>
                  <a:lnTo>
                    <a:pt x="136969" y="19443"/>
                  </a:lnTo>
                  <a:lnTo>
                    <a:pt x="137045" y="11836"/>
                  </a:lnTo>
                  <a:lnTo>
                    <a:pt x="137375" y="11023"/>
                  </a:lnTo>
                  <a:lnTo>
                    <a:pt x="139725" y="9791"/>
                  </a:lnTo>
                  <a:lnTo>
                    <a:pt x="141935" y="9791"/>
                  </a:lnTo>
                  <a:lnTo>
                    <a:pt x="141935" y="8813"/>
                  </a:lnTo>
                  <a:lnTo>
                    <a:pt x="141935" y="6299"/>
                  </a:lnTo>
                  <a:close/>
                </a:path>
                <a:path w="184150" h="26035">
                  <a:moveTo>
                    <a:pt x="156032" y="11087"/>
                  </a:moveTo>
                  <a:lnTo>
                    <a:pt x="155727" y="9588"/>
                  </a:lnTo>
                  <a:lnTo>
                    <a:pt x="155435" y="9105"/>
                  </a:lnTo>
                  <a:lnTo>
                    <a:pt x="155028" y="8407"/>
                  </a:lnTo>
                  <a:lnTo>
                    <a:pt x="152882" y="6718"/>
                  </a:lnTo>
                  <a:lnTo>
                    <a:pt x="151549" y="6299"/>
                  </a:lnTo>
                  <a:lnTo>
                    <a:pt x="148704" y="6299"/>
                  </a:lnTo>
                  <a:lnTo>
                    <a:pt x="143738" y="14947"/>
                  </a:lnTo>
                  <a:lnTo>
                    <a:pt x="143878" y="15544"/>
                  </a:lnTo>
                  <a:lnTo>
                    <a:pt x="144995" y="17564"/>
                  </a:lnTo>
                  <a:lnTo>
                    <a:pt x="145707" y="18313"/>
                  </a:lnTo>
                  <a:lnTo>
                    <a:pt x="147612" y="19456"/>
                  </a:lnTo>
                  <a:lnTo>
                    <a:pt x="148704" y="19735"/>
                  </a:lnTo>
                  <a:lnTo>
                    <a:pt x="151523" y="19735"/>
                  </a:lnTo>
                  <a:lnTo>
                    <a:pt x="152869" y="19304"/>
                  </a:lnTo>
                  <a:lnTo>
                    <a:pt x="155054" y="17564"/>
                  </a:lnTo>
                  <a:lnTo>
                    <a:pt x="155422" y="16929"/>
                  </a:lnTo>
                  <a:lnTo>
                    <a:pt x="155651" y="16548"/>
                  </a:lnTo>
                  <a:lnTo>
                    <a:pt x="155778" y="16230"/>
                  </a:lnTo>
                  <a:lnTo>
                    <a:pt x="156032" y="14947"/>
                  </a:lnTo>
                  <a:lnTo>
                    <a:pt x="152539" y="14947"/>
                  </a:lnTo>
                  <a:lnTo>
                    <a:pt x="152438" y="15354"/>
                  </a:lnTo>
                  <a:lnTo>
                    <a:pt x="152273" y="15709"/>
                  </a:lnTo>
                  <a:lnTo>
                    <a:pt x="151777" y="16319"/>
                  </a:lnTo>
                  <a:lnTo>
                    <a:pt x="151472" y="16548"/>
                  </a:lnTo>
                  <a:lnTo>
                    <a:pt x="150774" y="16852"/>
                  </a:lnTo>
                  <a:lnTo>
                    <a:pt x="150380" y="16929"/>
                  </a:lnTo>
                  <a:lnTo>
                    <a:pt x="149453" y="16929"/>
                  </a:lnTo>
                  <a:lnTo>
                    <a:pt x="147053" y="14160"/>
                  </a:lnTo>
                  <a:lnTo>
                    <a:pt x="147104" y="11506"/>
                  </a:lnTo>
                  <a:lnTo>
                    <a:pt x="147561" y="10350"/>
                  </a:lnTo>
                  <a:lnTo>
                    <a:pt x="147891" y="9906"/>
                  </a:lnTo>
                  <a:lnTo>
                    <a:pt x="148767" y="9271"/>
                  </a:lnTo>
                  <a:lnTo>
                    <a:pt x="149301" y="9105"/>
                  </a:lnTo>
                  <a:lnTo>
                    <a:pt x="150596" y="9105"/>
                  </a:lnTo>
                  <a:lnTo>
                    <a:pt x="152539" y="11087"/>
                  </a:lnTo>
                  <a:lnTo>
                    <a:pt x="156032" y="11087"/>
                  </a:lnTo>
                  <a:close/>
                </a:path>
                <a:path w="184150" h="26035">
                  <a:moveTo>
                    <a:pt x="170776" y="13817"/>
                  </a:moveTo>
                  <a:lnTo>
                    <a:pt x="170713" y="10896"/>
                  </a:lnTo>
                  <a:lnTo>
                    <a:pt x="170599" y="10363"/>
                  </a:lnTo>
                  <a:lnTo>
                    <a:pt x="169900" y="8953"/>
                  </a:lnTo>
                  <a:lnTo>
                    <a:pt x="169646" y="8432"/>
                  </a:lnTo>
                  <a:lnTo>
                    <a:pt x="168960" y="7683"/>
                  </a:lnTo>
                  <a:lnTo>
                    <a:pt x="167525" y="6794"/>
                  </a:lnTo>
                  <a:lnTo>
                    <a:pt x="167525" y="11798"/>
                  </a:lnTo>
                  <a:lnTo>
                    <a:pt x="161874" y="11798"/>
                  </a:lnTo>
                  <a:lnTo>
                    <a:pt x="164287" y="8953"/>
                  </a:lnTo>
                  <a:lnTo>
                    <a:pt x="165595" y="8953"/>
                  </a:lnTo>
                  <a:lnTo>
                    <a:pt x="166217" y="9207"/>
                  </a:lnTo>
                  <a:lnTo>
                    <a:pt x="167233" y="10210"/>
                  </a:lnTo>
                  <a:lnTo>
                    <a:pt x="167500" y="10896"/>
                  </a:lnTo>
                  <a:lnTo>
                    <a:pt x="167525" y="11798"/>
                  </a:lnTo>
                  <a:lnTo>
                    <a:pt x="167525" y="6794"/>
                  </a:lnTo>
                  <a:lnTo>
                    <a:pt x="167170" y="6565"/>
                  </a:lnTo>
                  <a:lnTo>
                    <a:pt x="166090" y="6299"/>
                  </a:lnTo>
                  <a:lnTo>
                    <a:pt x="163576" y="6299"/>
                  </a:lnTo>
                  <a:lnTo>
                    <a:pt x="158699" y="14820"/>
                  </a:lnTo>
                  <a:lnTo>
                    <a:pt x="158864" y="15595"/>
                  </a:lnTo>
                  <a:lnTo>
                    <a:pt x="159905" y="17576"/>
                  </a:lnTo>
                  <a:lnTo>
                    <a:pt x="160642" y="18351"/>
                  </a:lnTo>
                  <a:lnTo>
                    <a:pt x="162509" y="19456"/>
                  </a:lnTo>
                  <a:lnTo>
                    <a:pt x="163601" y="19735"/>
                  </a:lnTo>
                  <a:lnTo>
                    <a:pt x="165773" y="19735"/>
                  </a:lnTo>
                  <a:lnTo>
                    <a:pt x="170484" y="15798"/>
                  </a:lnTo>
                  <a:lnTo>
                    <a:pt x="167144" y="15798"/>
                  </a:lnTo>
                  <a:lnTo>
                    <a:pt x="166928" y="16192"/>
                  </a:lnTo>
                  <a:lnTo>
                    <a:pt x="166649" y="16510"/>
                  </a:lnTo>
                  <a:lnTo>
                    <a:pt x="165963" y="16941"/>
                  </a:lnTo>
                  <a:lnTo>
                    <a:pt x="165455" y="17056"/>
                  </a:lnTo>
                  <a:lnTo>
                    <a:pt x="164185" y="17056"/>
                  </a:lnTo>
                  <a:lnTo>
                    <a:pt x="161861" y="13817"/>
                  </a:lnTo>
                  <a:lnTo>
                    <a:pt x="170776" y="13817"/>
                  </a:lnTo>
                  <a:close/>
                </a:path>
                <a:path w="184150" h="26035">
                  <a:moveTo>
                    <a:pt x="183908" y="16624"/>
                  </a:moveTo>
                  <a:lnTo>
                    <a:pt x="178358" y="11544"/>
                  </a:lnTo>
                  <a:lnTo>
                    <a:pt x="177850" y="11430"/>
                  </a:lnTo>
                  <a:lnTo>
                    <a:pt x="177101" y="11137"/>
                  </a:lnTo>
                  <a:lnTo>
                    <a:pt x="176834" y="10960"/>
                  </a:lnTo>
                  <a:lnTo>
                    <a:pt x="176542" y="10528"/>
                  </a:lnTo>
                  <a:lnTo>
                    <a:pt x="176491" y="9639"/>
                  </a:lnTo>
                  <a:lnTo>
                    <a:pt x="176631" y="9398"/>
                  </a:lnTo>
                  <a:lnTo>
                    <a:pt x="177304" y="8953"/>
                  </a:lnTo>
                  <a:lnTo>
                    <a:pt x="177787" y="8839"/>
                  </a:lnTo>
                  <a:lnTo>
                    <a:pt x="178981" y="8839"/>
                  </a:lnTo>
                  <a:lnTo>
                    <a:pt x="179476" y="8953"/>
                  </a:lnTo>
                  <a:lnTo>
                    <a:pt x="180174" y="9347"/>
                  </a:lnTo>
                  <a:lnTo>
                    <a:pt x="180403" y="9639"/>
                  </a:lnTo>
                  <a:lnTo>
                    <a:pt x="180505" y="10007"/>
                  </a:lnTo>
                  <a:lnTo>
                    <a:pt x="183603" y="10007"/>
                  </a:lnTo>
                  <a:lnTo>
                    <a:pt x="183426" y="8839"/>
                  </a:lnTo>
                  <a:lnTo>
                    <a:pt x="182930" y="7962"/>
                  </a:lnTo>
                  <a:lnTo>
                    <a:pt x="181203" y="6629"/>
                  </a:lnTo>
                  <a:lnTo>
                    <a:pt x="179984" y="6299"/>
                  </a:lnTo>
                  <a:lnTo>
                    <a:pt x="177342" y="6299"/>
                  </a:lnTo>
                  <a:lnTo>
                    <a:pt x="173393" y="11303"/>
                  </a:lnTo>
                  <a:lnTo>
                    <a:pt x="173824" y="12179"/>
                  </a:lnTo>
                  <a:lnTo>
                    <a:pt x="178663" y="14084"/>
                  </a:lnTo>
                  <a:lnTo>
                    <a:pt x="179120" y="14185"/>
                  </a:lnTo>
                  <a:lnTo>
                    <a:pt x="179870" y="14439"/>
                  </a:lnTo>
                  <a:lnTo>
                    <a:pt x="180200" y="14668"/>
                  </a:lnTo>
                  <a:lnTo>
                    <a:pt x="180568" y="15062"/>
                  </a:lnTo>
                  <a:lnTo>
                    <a:pt x="180594" y="16281"/>
                  </a:lnTo>
                  <a:lnTo>
                    <a:pt x="180276" y="16738"/>
                  </a:lnTo>
                  <a:lnTo>
                    <a:pt x="180060" y="16916"/>
                  </a:lnTo>
                  <a:lnTo>
                    <a:pt x="179387" y="17170"/>
                  </a:lnTo>
                  <a:lnTo>
                    <a:pt x="179070" y="17221"/>
                  </a:lnTo>
                  <a:lnTo>
                    <a:pt x="178142" y="17221"/>
                  </a:lnTo>
                  <a:lnTo>
                    <a:pt x="176326" y="15481"/>
                  </a:lnTo>
                  <a:lnTo>
                    <a:pt x="173024" y="15481"/>
                  </a:lnTo>
                  <a:lnTo>
                    <a:pt x="177419" y="19735"/>
                  </a:lnTo>
                  <a:lnTo>
                    <a:pt x="179755" y="19735"/>
                  </a:lnTo>
                  <a:lnTo>
                    <a:pt x="180708" y="19558"/>
                  </a:lnTo>
                  <a:lnTo>
                    <a:pt x="182257" y="18910"/>
                  </a:lnTo>
                  <a:lnTo>
                    <a:pt x="182880" y="18427"/>
                  </a:lnTo>
                  <a:lnTo>
                    <a:pt x="183718" y="17221"/>
                  </a:lnTo>
                  <a:lnTo>
                    <a:pt x="183908" y="16624"/>
                  </a:lnTo>
                  <a:close/>
                </a:path>
              </a:pathLst>
            </a:custGeom>
            <a:solidFill>
              <a:srgbClr val="65758B"/>
            </a:solidFill>
          </p:spPr>
          <p:txBody>
            <a:bodyPr wrap="square" lIns="0" tIns="0" rIns="0" bIns="0" rtlCol="0"/>
            <a:lstStyle/>
            <a:p>
              <a:endParaRPr/>
            </a:p>
          </p:txBody>
        </p:sp>
        <p:pic>
          <p:nvPicPr>
            <p:cNvPr id="46" name="object 46"/>
            <p:cNvPicPr/>
            <p:nvPr/>
          </p:nvPicPr>
          <p:blipFill>
            <a:blip r:embed="rId15" cstate="print"/>
            <a:stretch>
              <a:fillRect/>
            </a:stretch>
          </p:blipFill>
          <p:spPr>
            <a:xfrm>
              <a:off x="4341881" y="2578912"/>
              <a:ext cx="274893" cy="153337"/>
            </a:xfrm>
            <a:prstGeom prst="rect">
              <a:avLst/>
            </a:prstGeom>
          </p:spPr>
        </p:pic>
        <p:pic>
          <p:nvPicPr>
            <p:cNvPr id="47" name="object 47"/>
            <p:cNvPicPr/>
            <p:nvPr/>
          </p:nvPicPr>
          <p:blipFill>
            <a:blip r:embed="rId16" cstate="print"/>
            <a:stretch>
              <a:fillRect/>
            </a:stretch>
          </p:blipFill>
          <p:spPr>
            <a:xfrm>
              <a:off x="4340225" y="2799485"/>
              <a:ext cx="267970" cy="147393"/>
            </a:xfrm>
            <a:prstGeom prst="rect">
              <a:avLst/>
            </a:prstGeom>
          </p:spPr>
        </p:pic>
        <p:pic>
          <p:nvPicPr>
            <p:cNvPr id="49" name="object 49"/>
            <p:cNvPicPr/>
            <p:nvPr/>
          </p:nvPicPr>
          <p:blipFill>
            <a:blip r:embed="rId17" cstate="print"/>
            <a:stretch>
              <a:fillRect/>
            </a:stretch>
          </p:blipFill>
          <p:spPr>
            <a:xfrm>
              <a:off x="4839099" y="1928287"/>
              <a:ext cx="898052" cy="51391"/>
            </a:xfrm>
            <a:prstGeom prst="rect">
              <a:avLst/>
            </a:prstGeom>
          </p:spPr>
        </p:pic>
        <p:sp>
          <p:nvSpPr>
            <p:cNvPr id="50" name="object 50"/>
            <p:cNvSpPr/>
            <p:nvPr/>
          </p:nvSpPr>
          <p:spPr>
            <a:xfrm>
              <a:off x="4836157" y="2135108"/>
              <a:ext cx="250190" cy="3810"/>
            </a:xfrm>
            <a:custGeom>
              <a:avLst/>
              <a:gdLst/>
              <a:ahLst/>
              <a:cxnLst/>
              <a:rect l="l" t="t" r="r" b="b"/>
              <a:pathLst>
                <a:path w="250189" h="3810">
                  <a:moveTo>
                    <a:pt x="250189" y="0"/>
                  </a:moveTo>
                  <a:lnTo>
                    <a:pt x="0" y="0"/>
                  </a:lnTo>
                  <a:lnTo>
                    <a:pt x="0" y="3492"/>
                  </a:lnTo>
                  <a:lnTo>
                    <a:pt x="250189" y="3492"/>
                  </a:lnTo>
                  <a:lnTo>
                    <a:pt x="250189" y="0"/>
                  </a:lnTo>
                  <a:close/>
                </a:path>
              </a:pathLst>
            </a:custGeom>
            <a:solidFill>
              <a:srgbClr val="E1E7EF"/>
            </a:solidFill>
          </p:spPr>
          <p:txBody>
            <a:bodyPr wrap="square" lIns="0" tIns="0" rIns="0" bIns="0" rtlCol="0"/>
            <a:lstStyle/>
            <a:p>
              <a:endParaRPr/>
            </a:p>
          </p:txBody>
        </p:sp>
        <p:sp>
          <p:nvSpPr>
            <p:cNvPr id="51" name="object 51"/>
            <p:cNvSpPr/>
            <p:nvPr/>
          </p:nvSpPr>
          <p:spPr>
            <a:xfrm>
              <a:off x="4865776" y="2065260"/>
              <a:ext cx="180340" cy="24765"/>
            </a:xfrm>
            <a:custGeom>
              <a:avLst/>
              <a:gdLst/>
              <a:ahLst/>
              <a:cxnLst/>
              <a:rect l="l" t="t" r="r" b="b"/>
              <a:pathLst>
                <a:path w="180339" h="24764">
                  <a:moveTo>
                    <a:pt x="24384" y="3479"/>
                  </a:moveTo>
                  <a:lnTo>
                    <a:pt x="24079" y="3035"/>
                  </a:lnTo>
                  <a:lnTo>
                    <a:pt x="22453" y="2692"/>
                  </a:lnTo>
                  <a:lnTo>
                    <a:pt x="22390" y="4470"/>
                  </a:lnTo>
                  <a:lnTo>
                    <a:pt x="21856" y="6134"/>
                  </a:lnTo>
                  <a:lnTo>
                    <a:pt x="20637" y="7493"/>
                  </a:lnTo>
                  <a:lnTo>
                    <a:pt x="19050" y="8204"/>
                  </a:lnTo>
                  <a:lnTo>
                    <a:pt x="19685" y="7073"/>
                  </a:lnTo>
                  <a:lnTo>
                    <a:pt x="19951" y="6134"/>
                  </a:lnTo>
                  <a:lnTo>
                    <a:pt x="20053" y="4076"/>
                  </a:lnTo>
                  <a:lnTo>
                    <a:pt x="21615" y="4318"/>
                  </a:lnTo>
                  <a:lnTo>
                    <a:pt x="22390" y="4470"/>
                  </a:lnTo>
                  <a:lnTo>
                    <a:pt x="22390" y="2692"/>
                  </a:lnTo>
                  <a:lnTo>
                    <a:pt x="21259" y="2476"/>
                  </a:lnTo>
                  <a:lnTo>
                    <a:pt x="20053" y="2311"/>
                  </a:lnTo>
                  <a:lnTo>
                    <a:pt x="20053" y="863"/>
                  </a:lnTo>
                  <a:lnTo>
                    <a:pt x="19723" y="495"/>
                  </a:lnTo>
                  <a:lnTo>
                    <a:pt x="16967" y="152"/>
                  </a:lnTo>
                  <a:lnTo>
                    <a:pt x="14592" y="0"/>
                  </a:lnTo>
                  <a:lnTo>
                    <a:pt x="9791" y="0"/>
                  </a:lnTo>
                  <a:lnTo>
                    <a:pt x="7429" y="152"/>
                  </a:lnTo>
                  <a:lnTo>
                    <a:pt x="5334" y="419"/>
                  </a:lnTo>
                  <a:lnTo>
                    <a:pt x="5334" y="8204"/>
                  </a:lnTo>
                  <a:lnTo>
                    <a:pt x="3746" y="7493"/>
                  </a:lnTo>
                  <a:lnTo>
                    <a:pt x="2527" y="6134"/>
                  </a:lnTo>
                  <a:lnTo>
                    <a:pt x="1993" y="4470"/>
                  </a:lnTo>
                  <a:lnTo>
                    <a:pt x="3556" y="4191"/>
                  </a:lnTo>
                  <a:lnTo>
                    <a:pt x="4330" y="4076"/>
                  </a:lnTo>
                  <a:lnTo>
                    <a:pt x="4445" y="6134"/>
                  </a:lnTo>
                  <a:lnTo>
                    <a:pt x="4699" y="7073"/>
                  </a:lnTo>
                  <a:lnTo>
                    <a:pt x="5334" y="8204"/>
                  </a:lnTo>
                  <a:lnTo>
                    <a:pt x="5334" y="419"/>
                  </a:lnTo>
                  <a:lnTo>
                    <a:pt x="4660" y="495"/>
                  </a:lnTo>
                  <a:lnTo>
                    <a:pt x="4330" y="863"/>
                  </a:lnTo>
                  <a:lnTo>
                    <a:pt x="4330" y="2311"/>
                  </a:lnTo>
                  <a:lnTo>
                    <a:pt x="3124" y="2476"/>
                  </a:lnTo>
                  <a:lnTo>
                    <a:pt x="1943" y="2692"/>
                  </a:lnTo>
                  <a:lnTo>
                    <a:pt x="304" y="3035"/>
                  </a:lnTo>
                  <a:lnTo>
                    <a:pt x="0" y="3479"/>
                  </a:lnTo>
                  <a:lnTo>
                    <a:pt x="609" y="7073"/>
                  </a:lnTo>
                  <a:lnTo>
                    <a:pt x="711" y="7493"/>
                  </a:lnTo>
                  <a:lnTo>
                    <a:pt x="3606" y="10185"/>
                  </a:lnTo>
                  <a:lnTo>
                    <a:pt x="7226" y="10452"/>
                  </a:lnTo>
                  <a:lnTo>
                    <a:pt x="8140" y="11201"/>
                  </a:lnTo>
                  <a:lnTo>
                    <a:pt x="9232" y="11747"/>
                  </a:lnTo>
                  <a:lnTo>
                    <a:pt x="10414" y="12026"/>
                  </a:lnTo>
                  <a:lnTo>
                    <a:pt x="10299" y="13385"/>
                  </a:lnTo>
                  <a:lnTo>
                    <a:pt x="9842" y="14643"/>
                  </a:lnTo>
                  <a:lnTo>
                    <a:pt x="9118" y="15722"/>
                  </a:lnTo>
                  <a:lnTo>
                    <a:pt x="7061" y="15722"/>
                  </a:lnTo>
                  <a:lnTo>
                    <a:pt x="6083" y="16700"/>
                  </a:lnTo>
                  <a:lnTo>
                    <a:pt x="6083" y="20955"/>
                  </a:lnTo>
                  <a:lnTo>
                    <a:pt x="3759" y="20955"/>
                  </a:lnTo>
                  <a:lnTo>
                    <a:pt x="2590" y="22136"/>
                  </a:lnTo>
                  <a:lnTo>
                    <a:pt x="2590" y="24066"/>
                  </a:lnTo>
                  <a:lnTo>
                    <a:pt x="2984" y="24447"/>
                  </a:lnTo>
                  <a:lnTo>
                    <a:pt x="21399" y="24447"/>
                  </a:lnTo>
                  <a:lnTo>
                    <a:pt x="21793" y="24066"/>
                  </a:lnTo>
                  <a:lnTo>
                    <a:pt x="21793" y="22136"/>
                  </a:lnTo>
                  <a:lnTo>
                    <a:pt x="20624" y="20955"/>
                  </a:lnTo>
                  <a:lnTo>
                    <a:pt x="18300" y="20955"/>
                  </a:lnTo>
                  <a:lnTo>
                    <a:pt x="18300" y="16700"/>
                  </a:lnTo>
                  <a:lnTo>
                    <a:pt x="17322" y="15722"/>
                  </a:lnTo>
                  <a:lnTo>
                    <a:pt x="15265" y="15722"/>
                  </a:lnTo>
                  <a:lnTo>
                    <a:pt x="14541" y="14643"/>
                  </a:lnTo>
                  <a:lnTo>
                    <a:pt x="14084" y="13385"/>
                  </a:lnTo>
                  <a:lnTo>
                    <a:pt x="13970" y="12026"/>
                  </a:lnTo>
                  <a:lnTo>
                    <a:pt x="15163" y="11747"/>
                  </a:lnTo>
                  <a:lnTo>
                    <a:pt x="16243" y="11201"/>
                  </a:lnTo>
                  <a:lnTo>
                    <a:pt x="17157" y="10452"/>
                  </a:lnTo>
                  <a:lnTo>
                    <a:pt x="20777" y="10185"/>
                  </a:lnTo>
                  <a:lnTo>
                    <a:pt x="22910" y="8204"/>
                  </a:lnTo>
                  <a:lnTo>
                    <a:pt x="23672" y="7493"/>
                  </a:lnTo>
                  <a:lnTo>
                    <a:pt x="23774" y="7073"/>
                  </a:lnTo>
                  <a:lnTo>
                    <a:pt x="24282" y="4076"/>
                  </a:lnTo>
                  <a:lnTo>
                    <a:pt x="24384" y="3479"/>
                  </a:lnTo>
                  <a:close/>
                </a:path>
                <a:path w="180339" h="24764">
                  <a:moveTo>
                    <a:pt x="56781" y="6921"/>
                  </a:moveTo>
                  <a:lnTo>
                    <a:pt x="51435" y="1168"/>
                  </a:lnTo>
                  <a:lnTo>
                    <a:pt x="47777" y="1168"/>
                  </a:lnTo>
                  <a:lnTo>
                    <a:pt x="41427" y="8280"/>
                  </a:lnTo>
                  <a:lnTo>
                    <a:pt x="41427" y="11785"/>
                  </a:lnTo>
                  <a:lnTo>
                    <a:pt x="47777" y="18872"/>
                  </a:lnTo>
                  <a:lnTo>
                    <a:pt x="51435" y="18872"/>
                  </a:lnTo>
                  <a:lnTo>
                    <a:pt x="53086" y="18376"/>
                  </a:lnTo>
                  <a:lnTo>
                    <a:pt x="55626" y="16408"/>
                  </a:lnTo>
                  <a:lnTo>
                    <a:pt x="55727" y="16230"/>
                  </a:lnTo>
                  <a:lnTo>
                    <a:pt x="56438" y="15049"/>
                  </a:lnTo>
                  <a:lnTo>
                    <a:pt x="56781" y="13322"/>
                  </a:lnTo>
                  <a:lnTo>
                    <a:pt x="53594" y="13335"/>
                  </a:lnTo>
                  <a:lnTo>
                    <a:pt x="53352" y="14236"/>
                  </a:lnTo>
                  <a:lnTo>
                    <a:pt x="52882" y="14947"/>
                  </a:lnTo>
                  <a:lnTo>
                    <a:pt x="51447" y="15989"/>
                  </a:lnTo>
                  <a:lnTo>
                    <a:pt x="50546" y="16230"/>
                  </a:lnTo>
                  <a:lnTo>
                    <a:pt x="48361" y="16230"/>
                  </a:lnTo>
                  <a:lnTo>
                    <a:pt x="44488" y="11785"/>
                  </a:lnTo>
                  <a:lnTo>
                    <a:pt x="44602" y="7645"/>
                  </a:lnTo>
                  <a:lnTo>
                    <a:pt x="45402" y="5778"/>
                  </a:lnTo>
                  <a:lnTo>
                    <a:pt x="45974" y="5054"/>
                  </a:lnTo>
                  <a:lnTo>
                    <a:pt x="47472" y="4064"/>
                  </a:lnTo>
                  <a:lnTo>
                    <a:pt x="48361" y="3810"/>
                  </a:lnTo>
                  <a:lnTo>
                    <a:pt x="50546" y="3810"/>
                  </a:lnTo>
                  <a:lnTo>
                    <a:pt x="51473" y="4089"/>
                  </a:lnTo>
                  <a:lnTo>
                    <a:pt x="52895" y="5194"/>
                  </a:lnTo>
                  <a:lnTo>
                    <a:pt x="53365" y="5956"/>
                  </a:lnTo>
                  <a:lnTo>
                    <a:pt x="53594" y="6921"/>
                  </a:lnTo>
                  <a:lnTo>
                    <a:pt x="56781" y="6921"/>
                  </a:lnTo>
                  <a:close/>
                </a:path>
                <a:path w="180339" h="24764">
                  <a:moveTo>
                    <a:pt x="62585" y="977"/>
                  </a:moveTo>
                  <a:lnTo>
                    <a:pt x="59651" y="977"/>
                  </a:lnTo>
                  <a:lnTo>
                    <a:pt x="59651" y="18580"/>
                  </a:lnTo>
                  <a:lnTo>
                    <a:pt x="62585" y="18580"/>
                  </a:lnTo>
                  <a:lnTo>
                    <a:pt x="62585" y="977"/>
                  </a:lnTo>
                  <a:close/>
                </a:path>
                <a:path w="180339" h="24764">
                  <a:moveTo>
                    <a:pt x="76809" y="12903"/>
                  </a:moveTo>
                  <a:lnTo>
                    <a:pt x="72542" y="5422"/>
                  </a:lnTo>
                  <a:lnTo>
                    <a:pt x="70408" y="5422"/>
                  </a:lnTo>
                  <a:lnTo>
                    <a:pt x="66103" y="9512"/>
                  </a:lnTo>
                  <a:lnTo>
                    <a:pt x="68986" y="9512"/>
                  </a:lnTo>
                  <a:lnTo>
                    <a:pt x="69100" y="8953"/>
                  </a:lnTo>
                  <a:lnTo>
                    <a:pt x="69354" y="8534"/>
                  </a:lnTo>
                  <a:lnTo>
                    <a:pt x="70192" y="7962"/>
                  </a:lnTo>
                  <a:lnTo>
                    <a:pt x="70726" y="7823"/>
                  </a:lnTo>
                  <a:lnTo>
                    <a:pt x="72021" y="7823"/>
                  </a:lnTo>
                  <a:lnTo>
                    <a:pt x="73875" y="11023"/>
                  </a:lnTo>
                  <a:lnTo>
                    <a:pt x="73774" y="12903"/>
                  </a:lnTo>
                  <a:lnTo>
                    <a:pt x="71107" y="16548"/>
                  </a:lnTo>
                  <a:lnTo>
                    <a:pt x="70281" y="16548"/>
                  </a:lnTo>
                  <a:lnTo>
                    <a:pt x="69900" y="16459"/>
                  </a:lnTo>
                  <a:lnTo>
                    <a:pt x="69354" y="16179"/>
                  </a:lnTo>
                  <a:lnTo>
                    <a:pt x="69126" y="15976"/>
                  </a:lnTo>
                  <a:lnTo>
                    <a:pt x="68795" y="15443"/>
                  </a:lnTo>
                  <a:lnTo>
                    <a:pt x="68846" y="13970"/>
                  </a:lnTo>
                  <a:lnTo>
                    <a:pt x="69126" y="13525"/>
                  </a:lnTo>
                  <a:lnTo>
                    <a:pt x="69405" y="13296"/>
                  </a:lnTo>
                  <a:lnTo>
                    <a:pt x="70129" y="12992"/>
                  </a:lnTo>
                  <a:lnTo>
                    <a:pt x="70586" y="12903"/>
                  </a:lnTo>
                  <a:lnTo>
                    <a:pt x="73774" y="12903"/>
                  </a:lnTo>
                  <a:lnTo>
                    <a:pt x="73774" y="11023"/>
                  </a:lnTo>
                  <a:lnTo>
                    <a:pt x="69710" y="11023"/>
                  </a:lnTo>
                  <a:lnTo>
                    <a:pt x="68770" y="11188"/>
                  </a:lnTo>
                  <a:lnTo>
                    <a:pt x="67221" y="11836"/>
                  </a:lnTo>
                  <a:lnTo>
                    <a:pt x="66624" y="12293"/>
                  </a:lnTo>
                  <a:lnTo>
                    <a:pt x="65836" y="13462"/>
                  </a:lnTo>
                  <a:lnTo>
                    <a:pt x="65684" y="13970"/>
                  </a:lnTo>
                  <a:lnTo>
                    <a:pt x="65684" y="15849"/>
                  </a:lnTo>
                  <a:lnTo>
                    <a:pt x="69062" y="18872"/>
                  </a:lnTo>
                  <a:lnTo>
                    <a:pt x="70523" y="18872"/>
                  </a:lnTo>
                  <a:lnTo>
                    <a:pt x="74002" y="16598"/>
                  </a:lnTo>
                  <a:lnTo>
                    <a:pt x="74295" y="18580"/>
                  </a:lnTo>
                  <a:lnTo>
                    <a:pt x="76809" y="18580"/>
                  </a:lnTo>
                  <a:lnTo>
                    <a:pt x="76809" y="16598"/>
                  </a:lnTo>
                  <a:lnTo>
                    <a:pt x="76809" y="12903"/>
                  </a:lnTo>
                  <a:close/>
                </a:path>
                <a:path w="180339" h="24764">
                  <a:moveTo>
                    <a:pt x="90157" y="15900"/>
                  </a:moveTo>
                  <a:lnTo>
                    <a:pt x="84709" y="10782"/>
                  </a:lnTo>
                  <a:lnTo>
                    <a:pt x="84162" y="10642"/>
                  </a:lnTo>
                  <a:lnTo>
                    <a:pt x="83388" y="10299"/>
                  </a:lnTo>
                  <a:lnTo>
                    <a:pt x="83108" y="10096"/>
                  </a:lnTo>
                  <a:lnTo>
                    <a:pt x="82804" y="9639"/>
                  </a:lnTo>
                  <a:lnTo>
                    <a:pt x="82892" y="8331"/>
                  </a:lnTo>
                  <a:lnTo>
                    <a:pt x="83591" y="7848"/>
                  </a:lnTo>
                  <a:lnTo>
                    <a:pt x="84124" y="7721"/>
                  </a:lnTo>
                  <a:lnTo>
                    <a:pt x="85458" y="7721"/>
                  </a:lnTo>
                  <a:lnTo>
                    <a:pt x="85979" y="7848"/>
                  </a:lnTo>
                  <a:lnTo>
                    <a:pt x="86753" y="8331"/>
                  </a:lnTo>
                  <a:lnTo>
                    <a:pt x="86995" y="8661"/>
                  </a:lnTo>
                  <a:lnTo>
                    <a:pt x="87096" y="9118"/>
                  </a:lnTo>
                  <a:lnTo>
                    <a:pt x="89890" y="9118"/>
                  </a:lnTo>
                  <a:lnTo>
                    <a:pt x="86372" y="5422"/>
                  </a:lnTo>
                  <a:lnTo>
                    <a:pt x="83807" y="5422"/>
                  </a:lnTo>
                  <a:lnTo>
                    <a:pt x="79946" y="10350"/>
                  </a:lnTo>
                  <a:lnTo>
                    <a:pt x="80365" y="11239"/>
                  </a:lnTo>
                  <a:lnTo>
                    <a:pt x="85166" y="13119"/>
                  </a:lnTo>
                  <a:lnTo>
                    <a:pt x="85661" y="13220"/>
                  </a:lnTo>
                  <a:lnTo>
                    <a:pt x="86461" y="13474"/>
                  </a:lnTo>
                  <a:lnTo>
                    <a:pt x="86753" y="13665"/>
                  </a:lnTo>
                  <a:lnTo>
                    <a:pt x="87160" y="14147"/>
                  </a:lnTo>
                  <a:lnTo>
                    <a:pt x="87249" y="15328"/>
                  </a:lnTo>
                  <a:lnTo>
                    <a:pt x="87134" y="15621"/>
                  </a:lnTo>
                  <a:lnTo>
                    <a:pt x="86842" y="16040"/>
                  </a:lnTo>
                  <a:lnTo>
                    <a:pt x="86601" y="16230"/>
                  </a:lnTo>
                  <a:lnTo>
                    <a:pt x="85940" y="16510"/>
                  </a:lnTo>
                  <a:lnTo>
                    <a:pt x="85547" y="16573"/>
                  </a:lnTo>
                  <a:lnTo>
                    <a:pt x="84518" y="16573"/>
                  </a:lnTo>
                  <a:lnTo>
                    <a:pt x="82486" y="14643"/>
                  </a:lnTo>
                  <a:lnTo>
                    <a:pt x="79552" y="14643"/>
                  </a:lnTo>
                  <a:lnTo>
                    <a:pt x="83858" y="18872"/>
                  </a:lnTo>
                  <a:lnTo>
                    <a:pt x="86144" y="18872"/>
                  </a:lnTo>
                  <a:lnTo>
                    <a:pt x="87083" y="18694"/>
                  </a:lnTo>
                  <a:lnTo>
                    <a:pt x="88582" y="18059"/>
                  </a:lnTo>
                  <a:lnTo>
                    <a:pt x="89166" y="17589"/>
                  </a:lnTo>
                  <a:lnTo>
                    <a:pt x="89877" y="16573"/>
                  </a:lnTo>
                  <a:lnTo>
                    <a:pt x="90055" y="16230"/>
                  </a:lnTo>
                  <a:lnTo>
                    <a:pt x="90157" y="15900"/>
                  </a:lnTo>
                  <a:close/>
                </a:path>
                <a:path w="180339" h="24764">
                  <a:moveTo>
                    <a:pt x="103136" y="15900"/>
                  </a:moveTo>
                  <a:lnTo>
                    <a:pt x="97701" y="10782"/>
                  </a:lnTo>
                  <a:lnTo>
                    <a:pt x="97155" y="10642"/>
                  </a:lnTo>
                  <a:lnTo>
                    <a:pt x="96367" y="10299"/>
                  </a:lnTo>
                  <a:lnTo>
                    <a:pt x="96100" y="10096"/>
                  </a:lnTo>
                  <a:lnTo>
                    <a:pt x="95783" y="9639"/>
                  </a:lnTo>
                  <a:lnTo>
                    <a:pt x="95885" y="8331"/>
                  </a:lnTo>
                  <a:lnTo>
                    <a:pt x="96583" y="7848"/>
                  </a:lnTo>
                  <a:lnTo>
                    <a:pt x="97104" y="7721"/>
                  </a:lnTo>
                  <a:lnTo>
                    <a:pt x="98437" y="7721"/>
                  </a:lnTo>
                  <a:lnTo>
                    <a:pt x="98958" y="7848"/>
                  </a:lnTo>
                  <a:lnTo>
                    <a:pt x="99745" y="8331"/>
                  </a:lnTo>
                  <a:lnTo>
                    <a:pt x="99987" y="8661"/>
                  </a:lnTo>
                  <a:lnTo>
                    <a:pt x="100088" y="9118"/>
                  </a:lnTo>
                  <a:lnTo>
                    <a:pt x="102870" y="9118"/>
                  </a:lnTo>
                  <a:lnTo>
                    <a:pt x="102768" y="8331"/>
                  </a:lnTo>
                  <a:lnTo>
                    <a:pt x="102654" y="7848"/>
                  </a:lnTo>
                  <a:lnTo>
                    <a:pt x="102577" y="7721"/>
                  </a:lnTo>
                  <a:lnTo>
                    <a:pt x="102209" y="7048"/>
                  </a:lnTo>
                  <a:lnTo>
                    <a:pt x="100533" y="5753"/>
                  </a:lnTo>
                  <a:lnTo>
                    <a:pt x="99352" y="5422"/>
                  </a:lnTo>
                  <a:lnTo>
                    <a:pt x="96799" y="5422"/>
                  </a:lnTo>
                  <a:lnTo>
                    <a:pt x="92938" y="10350"/>
                  </a:lnTo>
                  <a:lnTo>
                    <a:pt x="93357" y="11239"/>
                  </a:lnTo>
                  <a:lnTo>
                    <a:pt x="98145" y="13119"/>
                  </a:lnTo>
                  <a:lnTo>
                    <a:pt x="98640" y="13220"/>
                  </a:lnTo>
                  <a:lnTo>
                    <a:pt x="99441" y="13474"/>
                  </a:lnTo>
                  <a:lnTo>
                    <a:pt x="99745" y="13665"/>
                  </a:lnTo>
                  <a:lnTo>
                    <a:pt x="100152" y="14147"/>
                  </a:lnTo>
                  <a:lnTo>
                    <a:pt x="100241" y="15328"/>
                  </a:lnTo>
                  <a:lnTo>
                    <a:pt x="100114" y="15621"/>
                  </a:lnTo>
                  <a:lnTo>
                    <a:pt x="99822" y="16040"/>
                  </a:lnTo>
                  <a:lnTo>
                    <a:pt x="99580" y="16230"/>
                  </a:lnTo>
                  <a:lnTo>
                    <a:pt x="98933" y="16510"/>
                  </a:lnTo>
                  <a:lnTo>
                    <a:pt x="98526" y="16573"/>
                  </a:lnTo>
                  <a:lnTo>
                    <a:pt x="97510" y="16573"/>
                  </a:lnTo>
                  <a:lnTo>
                    <a:pt x="95465" y="14643"/>
                  </a:lnTo>
                  <a:lnTo>
                    <a:pt x="92532" y="14643"/>
                  </a:lnTo>
                  <a:lnTo>
                    <a:pt x="96850" y="18872"/>
                  </a:lnTo>
                  <a:lnTo>
                    <a:pt x="99123" y="18872"/>
                  </a:lnTo>
                  <a:lnTo>
                    <a:pt x="103047" y="16230"/>
                  </a:lnTo>
                  <a:lnTo>
                    <a:pt x="103136" y="15900"/>
                  </a:lnTo>
                  <a:close/>
                </a:path>
                <a:path w="180339" h="24764">
                  <a:moveTo>
                    <a:pt x="117716" y="12852"/>
                  </a:moveTo>
                  <a:lnTo>
                    <a:pt x="117640" y="9969"/>
                  </a:lnTo>
                  <a:lnTo>
                    <a:pt x="117538" y="9474"/>
                  </a:lnTo>
                  <a:lnTo>
                    <a:pt x="116725" y="7823"/>
                  </a:lnTo>
                  <a:lnTo>
                    <a:pt x="116611" y="7569"/>
                  </a:lnTo>
                  <a:lnTo>
                    <a:pt x="115938" y="6807"/>
                  </a:lnTo>
                  <a:lnTo>
                    <a:pt x="114833" y="6108"/>
                  </a:lnTo>
                  <a:lnTo>
                    <a:pt x="114833" y="10972"/>
                  </a:lnTo>
                  <a:lnTo>
                    <a:pt x="108648" y="10972"/>
                  </a:lnTo>
                  <a:lnTo>
                    <a:pt x="111264" y="7823"/>
                  </a:lnTo>
                  <a:lnTo>
                    <a:pt x="112699" y="7823"/>
                  </a:lnTo>
                  <a:lnTo>
                    <a:pt x="113398" y="8102"/>
                  </a:lnTo>
                  <a:lnTo>
                    <a:pt x="114528" y="9194"/>
                  </a:lnTo>
                  <a:lnTo>
                    <a:pt x="114719" y="9702"/>
                  </a:lnTo>
                  <a:lnTo>
                    <a:pt x="114833" y="10972"/>
                  </a:lnTo>
                  <a:lnTo>
                    <a:pt x="114833" y="6108"/>
                  </a:lnTo>
                  <a:lnTo>
                    <a:pt x="114198" y="5702"/>
                  </a:lnTo>
                  <a:lnTo>
                    <a:pt x="113131" y="5422"/>
                  </a:lnTo>
                  <a:lnTo>
                    <a:pt x="110655" y="5422"/>
                  </a:lnTo>
                  <a:lnTo>
                    <a:pt x="105879" y="14058"/>
                  </a:lnTo>
                  <a:lnTo>
                    <a:pt x="106019" y="14706"/>
                  </a:lnTo>
                  <a:lnTo>
                    <a:pt x="107048" y="16713"/>
                  </a:lnTo>
                  <a:lnTo>
                    <a:pt x="107759" y="17487"/>
                  </a:lnTo>
                  <a:lnTo>
                    <a:pt x="109588" y="18592"/>
                  </a:lnTo>
                  <a:lnTo>
                    <a:pt x="110642" y="18872"/>
                  </a:lnTo>
                  <a:lnTo>
                    <a:pt x="112814" y="18872"/>
                  </a:lnTo>
                  <a:lnTo>
                    <a:pt x="117424" y="14986"/>
                  </a:lnTo>
                  <a:lnTo>
                    <a:pt x="114439" y="14986"/>
                  </a:lnTo>
                  <a:lnTo>
                    <a:pt x="114249" y="15443"/>
                  </a:lnTo>
                  <a:lnTo>
                    <a:pt x="113944" y="15798"/>
                  </a:lnTo>
                  <a:lnTo>
                    <a:pt x="113131" y="16319"/>
                  </a:lnTo>
                  <a:lnTo>
                    <a:pt x="112560" y="16446"/>
                  </a:lnTo>
                  <a:lnTo>
                    <a:pt x="111188" y="16446"/>
                  </a:lnTo>
                  <a:lnTo>
                    <a:pt x="108648" y="12852"/>
                  </a:lnTo>
                  <a:lnTo>
                    <a:pt x="117716" y="12852"/>
                  </a:lnTo>
                  <a:close/>
                </a:path>
                <a:path w="180339" h="24764">
                  <a:moveTo>
                    <a:pt x="139623" y="18580"/>
                  </a:moveTo>
                  <a:lnTo>
                    <a:pt x="139522" y="8890"/>
                  </a:lnTo>
                  <a:lnTo>
                    <a:pt x="139446" y="8509"/>
                  </a:lnTo>
                  <a:lnTo>
                    <a:pt x="139179" y="7899"/>
                  </a:lnTo>
                  <a:lnTo>
                    <a:pt x="139026" y="7569"/>
                  </a:lnTo>
                  <a:lnTo>
                    <a:pt x="138772" y="6985"/>
                  </a:lnTo>
                  <a:lnTo>
                    <a:pt x="138252" y="6400"/>
                  </a:lnTo>
                  <a:lnTo>
                    <a:pt x="136880" y="5613"/>
                  </a:lnTo>
                  <a:lnTo>
                    <a:pt x="136029" y="5422"/>
                  </a:lnTo>
                  <a:lnTo>
                    <a:pt x="134175" y="5422"/>
                  </a:lnTo>
                  <a:lnTo>
                    <a:pt x="133375" y="5613"/>
                  </a:lnTo>
                  <a:lnTo>
                    <a:pt x="131965" y="6350"/>
                  </a:lnTo>
                  <a:lnTo>
                    <a:pt x="131381" y="6870"/>
                  </a:lnTo>
                  <a:lnTo>
                    <a:pt x="130949" y="7569"/>
                  </a:lnTo>
                  <a:lnTo>
                    <a:pt x="130848" y="7378"/>
                  </a:lnTo>
                  <a:lnTo>
                    <a:pt x="127749" y="5422"/>
                  </a:lnTo>
                  <a:lnTo>
                    <a:pt x="126365" y="5422"/>
                  </a:lnTo>
                  <a:lnTo>
                    <a:pt x="125615" y="5613"/>
                  </a:lnTo>
                  <a:lnTo>
                    <a:pt x="124333" y="6299"/>
                  </a:lnTo>
                  <a:lnTo>
                    <a:pt x="123799" y="6781"/>
                  </a:lnTo>
                  <a:lnTo>
                    <a:pt x="123418" y="7378"/>
                  </a:lnTo>
                  <a:lnTo>
                    <a:pt x="123215" y="5715"/>
                  </a:lnTo>
                  <a:lnTo>
                    <a:pt x="120624" y="5715"/>
                  </a:lnTo>
                  <a:lnTo>
                    <a:pt x="120624" y="18580"/>
                  </a:lnTo>
                  <a:lnTo>
                    <a:pt x="123558" y="18580"/>
                  </a:lnTo>
                  <a:lnTo>
                    <a:pt x="123685" y="9855"/>
                  </a:lnTo>
                  <a:lnTo>
                    <a:pt x="124142" y="8890"/>
                  </a:lnTo>
                  <a:lnTo>
                    <a:pt x="124498" y="8509"/>
                  </a:lnTo>
                  <a:lnTo>
                    <a:pt x="125285" y="8026"/>
                  </a:lnTo>
                  <a:lnTo>
                    <a:pt x="125742" y="7899"/>
                  </a:lnTo>
                  <a:lnTo>
                    <a:pt x="127012" y="7899"/>
                  </a:lnTo>
                  <a:lnTo>
                    <a:pt x="127609" y="8140"/>
                  </a:lnTo>
                  <a:lnTo>
                    <a:pt x="128460" y="9144"/>
                  </a:lnTo>
                  <a:lnTo>
                    <a:pt x="128549" y="9436"/>
                  </a:lnTo>
                  <a:lnTo>
                    <a:pt x="128676" y="18580"/>
                  </a:lnTo>
                  <a:lnTo>
                    <a:pt x="131610" y="18580"/>
                  </a:lnTo>
                  <a:lnTo>
                    <a:pt x="133794" y="7899"/>
                  </a:lnTo>
                  <a:lnTo>
                    <a:pt x="135089" y="7899"/>
                  </a:lnTo>
                  <a:lnTo>
                    <a:pt x="135674" y="8140"/>
                  </a:lnTo>
                  <a:lnTo>
                    <a:pt x="136499" y="9144"/>
                  </a:lnTo>
                  <a:lnTo>
                    <a:pt x="136588" y="9436"/>
                  </a:lnTo>
                  <a:lnTo>
                    <a:pt x="136715" y="18580"/>
                  </a:lnTo>
                  <a:lnTo>
                    <a:pt x="139623" y="18580"/>
                  </a:lnTo>
                  <a:close/>
                </a:path>
                <a:path w="180339" h="24764">
                  <a:moveTo>
                    <a:pt x="154559" y="12852"/>
                  </a:moveTo>
                  <a:lnTo>
                    <a:pt x="151676" y="6121"/>
                  </a:lnTo>
                  <a:lnTo>
                    <a:pt x="151676" y="10972"/>
                  </a:lnTo>
                  <a:lnTo>
                    <a:pt x="145491" y="10972"/>
                  </a:lnTo>
                  <a:lnTo>
                    <a:pt x="148107" y="7823"/>
                  </a:lnTo>
                  <a:lnTo>
                    <a:pt x="149542" y="7823"/>
                  </a:lnTo>
                  <a:lnTo>
                    <a:pt x="150241" y="8102"/>
                  </a:lnTo>
                  <a:lnTo>
                    <a:pt x="151371" y="9194"/>
                  </a:lnTo>
                  <a:lnTo>
                    <a:pt x="151561" y="9702"/>
                  </a:lnTo>
                  <a:lnTo>
                    <a:pt x="151676" y="10972"/>
                  </a:lnTo>
                  <a:lnTo>
                    <a:pt x="151676" y="6121"/>
                  </a:lnTo>
                  <a:lnTo>
                    <a:pt x="151028" y="5702"/>
                  </a:lnTo>
                  <a:lnTo>
                    <a:pt x="149974" y="5422"/>
                  </a:lnTo>
                  <a:lnTo>
                    <a:pt x="147497" y="5422"/>
                  </a:lnTo>
                  <a:lnTo>
                    <a:pt x="142709" y="14058"/>
                  </a:lnTo>
                  <a:lnTo>
                    <a:pt x="142862" y="14706"/>
                  </a:lnTo>
                  <a:lnTo>
                    <a:pt x="143891" y="16713"/>
                  </a:lnTo>
                  <a:lnTo>
                    <a:pt x="144602" y="17487"/>
                  </a:lnTo>
                  <a:lnTo>
                    <a:pt x="146431" y="18592"/>
                  </a:lnTo>
                  <a:lnTo>
                    <a:pt x="147485" y="18872"/>
                  </a:lnTo>
                  <a:lnTo>
                    <a:pt x="149656" y="18872"/>
                  </a:lnTo>
                  <a:lnTo>
                    <a:pt x="154266" y="14986"/>
                  </a:lnTo>
                  <a:lnTo>
                    <a:pt x="151282" y="14986"/>
                  </a:lnTo>
                  <a:lnTo>
                    <a:pt x="151091" y="15443"/>
                  </a:lnTo>
                  <a:lnTo>
                    <a:pt x="150787" y="15798"/>
                  </a:lnTo>
                  <a:lnTo>
                    <a:pt x="149974" y="16319"/>
                  </a:lnTo>
                  <a:lnTo>
                    <a:pt x="149402" y="16446"/>
                  </a:lnTo>
                  <a:lnTo>
                    <a:pt x="148031" y="16446"/>
                  </a:lnTo>
                  <a:lnTo>
                    <a:pt x="145491" y="12852"/>
                  </a:lnTo>
                  <a:lnTo>
                    <a:pt x="154559" y="12852"/>
                  </a:lnTo>
                  <a:close/>
                </a:path>
                <a:path w="180339" h="24764">
                  <a:moveTo>
                    <a:pt x="168986" y="18580"/>
                  </a:moveTo>
                  <a:lnTo>
                    <a:pt x="168871" y="8864"/>
                  </a:lnTo>
                  <a:lnTo>
                    <a:pt x="168795" y="8445"/>
                  </a:lnTo>
                  <a:lnTo>
                    <a:pt x="168516" y="7899"/>
                  </a:lnTo>
                  <a:lnTo>
                    <a:pt x="168389" y="7645"/>
                  </a:lnTo>
                  <a:lnTo>
                    <a:pt x="168046" y="6946"/>
                  </a:lnTo>
                  <a:lnTo>
                    <a:pt x="167500" y="6388"/>
                  </a:lnTo>
                  <a:lnTo>
                    <a:pt x="166103" y="5613"/>
                  </a:lnTo>
                  <a:lnTo>
                    <a:pt x="165265" y="5422"/>
                  </a:lnTo>
                  <a:lnTo>
                    <a:pt x="163322" y="5422"/>
                  </a:lnTo>
                  <a:lnTo>
                    <a:pt x="162496" y="5626"/>
                  </a:lnTo>
                  <a:lnTo>
                    <a:pt x="161137" y="6426"/>
                  </a:lnTo>
                  <a:lnTo>
                    <a:pt x="160616" y="6959"/>
                  </a:lnTo>
                  <a:lnTo>
                    <a:pt x="160248" y="7645"/>
                  </a:lnTo>
                  <a:lnTo>
                    <a:pt x="160058" y="5715"/>
                  </a:lnTo>
                  <a:lnTo>
                    <a:pt x="157467" y="5715"/>
                  </a:lnTo>
                  <a:lnTo>
                    <a:pt x="157467" y="18580"/>
                  </a:lnTo>
                  <a:lnTo>
                    <a:pt x="160401" y="18580"/>
                  </a:lnTo>
                  <a:lnTo>
                    <a:pt x="160528" y="9804"/>
                  </a:lnTo>
                  <a:lnTo>
                    <a:pt x="161061" y="8864"/>
                  </a:lnTo>
                  <a:lnTo>
                    <a:pt x="161429" y="8509"/>
                  </a:lnTo>
                  <a:lnTo>
                    <a:pt x="162344" y="8013"/>
                  </a:lnTo>
                  <a:lnTo>
                    <a:pt x="162839" y="7899"/>
                  </a:lnTo>
                  <a:lnTo>
                    <a:pt x="164223" y="7899"/>
                  </a:lnTo>
                  <a:lnTo>
                    <a:pt x="164884" y="8140"/>
                  </a:lnTo>
                  <a:lnTo>
                    <a:pt x="165836" y="9144"/>
                  </a:lnTo>
                  <a:lnTo>
                    <a:pt x="166052" y="9804"/>
                  </a:lnTo>
                  <a:lnTo>
                    <a:pt x="166065" y="18580"/>
                  </a:lnTo>
                  <a:lnTo>
                    <a:pt x="168986" y="18580"/>
                  </a:lnTo>
                  <a:close/>
                </a:path>
                <a:path w="180339" h="24764">
                  <a:moveTo>
                    <a:pt x="180238" y="16078"/>
                  </a:moveTo>
                  <a:lnTo>
                    <a:pt x="177888" y="16078"/>
                  </a:lnTo>
                  <a:lnTo>
                    <a:pt x="177444" y="15963"/>
                  </a:lnTo>
                  <a:lnTo>
                    <a:pt x="176911" y="15468"/>
                  </a:lnTo>
                  <a:lnTo>
                    <a:pt x="176784" y="8166"/>
                  </a:lnTo>
                  <a:lnTo>
                    <a:pt x="180187" y="8166"/>
                  </a:lnTo>
                  <a:lnTo>
                    <a:pt x="180187" y="5715"/>
                  </a:lnTo>
                  <a:lnTo>
                    <a:pt x="176784" y="5715"/>
                  </a:lnTo>
                  <a:lnTo>
                    <a:pt x="176784" y="2247"/>
                  </a:lnTo>
                  <a:lnTo>
                    <a:pt x="174193" y="2247"/>
                  </a:lnTo>
                  <a:lnTo>
                    <a:pt x="173850" y="5715"/>
                  </a:lnTo>
                  <a:lnTo>
                    <a:pt x="171627" y="5715"/>
                  </a:lnTo>
                  <a:lnTo>
                    <a:pt x="171627" y="8166"/>
                  </a:lnTo>
                  <a:lnTo>
                    <a:pt x="173850" y="8166"/>
                  </a:lnTo>
                  <a:lnTo>
                    <a:pt x="173951" y="15963"/>
                  </a:lnTo>
                  <a:lnTo>
                    <a:pt x="174015" y="16281"/>
                  </a:lnTo>
                  <a:lnTo>
                    <a:pt x="174688" y="17487"/>
                  </a:lnTo>
                  <a:lnTo>
                    <a:pt x="175158" y="17919"/>
                  </a:lnTo>
                  <a:lnTo>
                    <a:pt x="176377" y="18440"/>
                  </a:lnTo>
                  <a:lnTo>
                    <a:pt x="177101" y="18580"/>
                  </a:lnTo>
                  <a:lnTo>
                    <a:pt x="180238" y="18580"/>
                  </a:lnTo>
                  <a:lnTo>
                    <a:pt x="180238" y="16078"/>
                  </a:lnTo>
                  <a:close/>
                </a:path>
              </a:pathLst>
            </a:custGeom>
            <a:solidFill>
              <a:srgbClr val="65758B"/>
            </a:solidFill>
          </p:spPr>
          <p:txBody>
            <a:bodyPr wrap="square" lIns="0" tIns="0" rIns="0" bIns="0" rtlCol="0"/>
            <a:lstStyle/>
            <a:p>
              <a:endParaRPr/>
            </a:p>
          </p:txBody>
        </p:sp>
        <p:sp>
          <p:nvSpPr>
            <p:cNvPr id="52" name="object 52"/>
            <p:cNvSpPr/>
            <p:nvPr/>
          </p:nvSpPr>
          <p:spPr>
            <a:xfrm>
              <a:off x="5086350" y="2064968"/>
              <a:ext cx="339090" cy="72390"/>
            </a:xfrm>
            <a:custGeom>
              <a:avLst/>
              <a:gdLst/>
              <a:ahLst/>
              <a:cxnLst/>
              <a:rect l="l" t="t" r="r" b="b"/>
              <a:pathLst>
                <a:path w="339089" h="72389">
                  <a:moveTo>
                    <a:pt x="36664" y="12623"/>
                  </a:moveTo>
                  <a:lnTo>
                    <a:pt x="35687" y="11645"/>
                  </a:lnTo>
                  <a:lnTo>
                    <a:pt x="32397" y="11645"/>
                  </a:lnTo>
                  <a:lnTo>
                    <a:pt x="31419" y="12623"/>
                  </a:lnTo>
                  <a:lnTo>
                    <a:pt x="31419" y="13830"/>
                  </a:lnTo>
                  <a:lnTo>
                    <a:pt x="31419" y="22898"/>
                  </a:lnTo>
                  <a:lnTo>
                    <a:pt x="32397" y="23876"/>
                  </a:lnTo>
                  <a:lnTo>
                    <a:pt x="35687" y="23876"/>
                  </a:lnTo>
                  <a:lnTo>
                    <a:pt x="36664" y="22898"/>
                  </a:lnTo>
                  <a:lnTo>
                    <a:pt x="36664" y="12623"/>
                  </a:lnTo>
                  <a:close/>
                </a:path>
                <a:path w="339089" h="72389">
                  <a:moveTo>
                    <a:pt x="44513" y="7378"/>
                  </a:moveTo>
                  <a:lnTo>
                    <a:pt x="43535" y="6413"/>
                  </a:lnTo>
                  <a:lnTo>
                    <a:pt x="40259" y="6413"/>
                  </a:lnTo>
                  <a:lnTo>
                    <a:pt x="39281" y="7378"/>
                  </a:lnTo>
                  <a:lnTo>
                    <a:pt x="39281" y="8585"/>
                  </a:lnTo>
                  <a:lnTo>
                    <a:pt x="39281" y="22898"/>
                  </a:lnTo>
                  <a:lnTo>
                    <a:pt x="40259" y="23876"/>
                  </a:lnTo>
                  <a:lnTo>
                    <a:pt x="43535" y="23876"/>
                  </a:lnTo>
                  <a:lnTo>
                    <a:pt x="44513" y="22898"/>
                  </a:lnTo>
                  <a:lnTo>
                    <a:pt x="44513" y="7378"/>
                  </a:lnTo>
                  <a:close/>
                </a:path>
                <a:path w="339089" h="72389">
                  <a:moveTo>
                    <a:pt x="52374" y="2146"/>
                  </a:moveTo>
                  <a:lnTo>
                    <a:pt x="51396" y="1168"/>
                  </a:lnTo>
                  <a:lnTo>
                    <a:pt x="49326" y="1168"/>
                  </a:lnTo>
                  <a:lnTo>
                    <a:pt x="48120" y="1168"/>
                  </a:lnTo>
                  <a:lnTo>
                    <a:pt x="47142" y="2146"/>
                  </a:lnTo>
                  <a:lnTo>
                    <a:pt x="47142" y="22898"/>
                  </a:lnTo>
                  <a:lnTo>
                    <a:pt x="48120" y="23876"/>
                  </a:lnTo>
                  <a:lnTo>
                    <a:pt x="51396" y="23876"/>
                  </a:lnTo>
                  <a:lnTo>
                    <a:pt x="52374" y="22898"/>
                  </a:lnTo>
                  <a:lnTo>
                    <a:pt x="52374" y="2146"/>
                  </a:lnTo>
                  <a:close/>
                </a:path>
                <a:path w="339089" h="72389">
                  <a:moveTo>
                    <a:pt x="85293" y="12065"/>
                  </a:moveTo>
                  <a:lnTo>
                    <a:pt x="85166" y="7975"/>
                  </a:lnTo>
                  <a:lnTo>
                    <a:pt x="84975" y="7061"/>
                  </a:lnTo>
                  <a:lnTo>
                    <a:pt x="83693" y="4483"/>
                  </a:lnTo>
                  <a:lnTo>
                    <a:pt x="83451" y="4229"/>
                  </a:lnTo>
                  <a:lnTo>
                    <a:pt x="82765" y="3505"/>
                  </a:lnTo>
                  <a:lnTo>
                    <a:pt x="82207" y="3213"/>
                  </a:lnTo>
                  <a:lnTo>
                    <a:pt x="82207" y="12065"/>
                  </a:lnTo>
                  <a:lnTo>
                    <a:pt x="82105" y="12674"/>
                  </a:lnTo>
                  <a:lnTo>
                    <a:pt x="81368" y="14490"/>
                  </a:lnTo>
                  <a:lnTo>
                    <a:pt x="80759" y="15176"/>
                  </a:lnTo>
                  <a:lnTo>
                    <a:pt x="79044" y="16141"/>
                  </a:lnTo>
                  <a:lnTo>
                    <a:pt x="77889" y="16370"/>
                  </a:lnTo>
                  <a:lnTo>
                    <a:pt x="74612" y="16370"/>
                  </a:lnTo>
                  <a:lnTo>
                    <a:pt x="74612" y="4229"/>
                  </a:lnTo>
                  <a:lnTo>
                    <a:pt x="77889" y="4229"/>
                  </a:lnTo>
                  <a:lnTo>
                    <a:pt x="82207" y="12065"/>
                  </a:lnTo>
                  <a:lnTo>
                    <a:pt x="82207" y="3213"/>
                  </a:lnTo>
                  <a:lnTo>
                    <a:pt x="80187" y="2108"/>
                  </a:lnTo>
                  <a:lnTo>
                    <a:pt x="78549" y="1752"/>
                  </a:lnTo>
                  <a:lnTo>
                    <a:pt x="71678" y="1752"/>
                  </a:lnTo>
                  <a:lnTo>
                    <a:pt x="71678" y="18872"/>
                  </a:lnTo>
                  <a:lnTo>
                    <a:pt x="78549" y="18872"/>
                  </a:lnTo>
                  <a:lnTo>
                    <a:pt x="84975" y="13576"/>
                  </a:lnTo>
                  <a:lnTo>
                    <a:pt x="85293" y="12065"/>
                  </a:lnTo>
                  <a:close/>
                </a:path>
                <a:path w="339089" h="72389">
                  <a:moveTo>
                    <a:pt x="96697" y="1993"/>
                  </a:moveTo>
                  <a:lnTo>
                    <a:pt x="95313" y="0"/>
                  </a:lnTo>
                  <a:lnTo>
                    <a:pt x="90716" y="3314"/>
                  </a:lnTo>
                  <a:lnTo>
                    <a:pt x="91808" y="4953"/>
                  </a:lnTo>
                  <a:lnTo>
                    <a:pt x="96697" y="1993"/>
                  </a:lnTo>
                  <a:close/>
                </a:path>
                <a:path w="339089" h="72389">
                  <a:moveTo>
                    <a:pt x="99707" y="13144"/>
                  </a:moveTo>
                  <a:lnTo>
                    <a:pt x="96824" y="6413"/>
                  </a:lnTo>
                  <a:lnTo>
                    <a:pt x="96824" y="11264"/>
                  </a:lnTo>
                  <a:lnTo>
                    <a:pt x="90639" y="11264"/>
                  </a:lnTo>
                  <a:lnTo>
                    <a:pt x="93256" y="8115"/>
                  </a:lnTo>
                  <a:lnTo>
                    <a:pt x="94691" y="8115"/>
                  </a:lnTo>
                  <a:lnTo>
                    <a:pt x="95389" y="8394"/>
                  </a:lnTo>
                  <a:lnTo>
                    <a:pt x="96520" y="9486"/>
                  </a:lnTo>
                  <a:lnTo>
                    <a:pt x="96710" y="9994"/>
                  </a:lnTo>
                  <a:lnTo>
                    <a:pt x="96824" y="11264"/>
                  </a:lnTo>
                  <a:lnTo>
                    <a:pt x="96824" y="6413"/>
                  </a:lnTo>
                  <a:lnTo>
                    <a:pt x="96177" y="5994"/>
                  </a:lnTo>
                  <a:lnTo>
                    <a:pt x="95123" y="5715"/>
                  </a:lnTo>
                  <a:lnTo>
                    <a:pt x="92646" y="5715"/>
                  </a:lnTo>
                  <a:lnTo>
                    <a:pt x="87871" y="14351"/>
                  </a:lnTo>
                  <a:lnTo>
                    <a:pt x="88011" y="14998"/>
                  </a:lnTo>
                  <a:lnTo>
                    <a:pt x="89039" y="17005"/>
                  </a:lnTo>
                  <a:lnTo>
                    <a:pt x="89750" y="17780"/>
                  </a:lnTo>
                  <a:lnTo>
                    <a:pt x="91579" y="18884"/>
                  </a:lnTo>
                  <a:lnTo>
                    <a:pt x="92633" y="19164"/>
                  </a:lnTo>
                  <a:lnTo>
                    <a:pt x="94805" y="19164"/>
                  </a:lnTo>
                  <a:lnTo>
                    <a:pt x="99415" y="15278"/>
                  </a:lnTo>
                  <a:lnTo>
                    <a:pt x="96431" y="15278"/>
                  </a:lnTo>
                  <a:lnTo>
                    <a:pt x="96240" y="15735"/>
                  </a:lnTo>
                  <a:lnTo>
                    <a:pt x="95935" y="16090"/>
                  </a:lnTo>
                  <a:lnTo>
                    <a:pt x="95123" y="16611"/>
                  </a:lnTo>
                  <a:lnTo>
                    <a:pt x="94551" y="16738"/>
                  </a:lnTo>
                  <a:lnTo>
                    <a:pt x="93179" y="16738"/>
                  </a:lnTo>
                  <a:lnTo>
                    <a:pt x="90639" y="13144"/>
                  </a:lnTo>
                  <a:lnTo>
                    <a:pt x="99707" y="13144"/>
                  </a:lnTo>
                  <a:close/>
                </a:path>
                <a:path w="339089" h="72389">
                  <a:moveTo>
                    <a:pt x="110172" y="16370"/>
                  </a:moveTo>
                  <a:lnTo>
                    <a:pt x="107835" y="16370"/>
                  </a:lnTo>
                  <a:lnTo>
                    <a:pt x="107378" y="16256"/>
                  </a:lnTo>
                  <a:lnTo>
                    <a:pt x="106857" y="15760"/>
                  </a:lnTo>
                  <a:lnTo>
                    <a:pt x="106730" y="8458"/>
                  </a:lnTo>
                  <a:lnTo>
                    <a:pt x="110121" y="8458"/>
                  </a:lnTo>
                  <a:lnTo>
                    <a:pt x="110121" y="6007"/>
                  </a:lnTo>
                  <a:lnTo>
                    <a:pt x="106730" y="6007"/>
                  </a:lnTo>
                  <a:lnTo>
                    <a:pt x="106730" y="2540"/>
                  </a:lnTo>
                  <a:lnTo>
                    <a:pt x="104140" y="2540"/>
                  </a:lnTo>
                  <a:lnTo>
                    <a:pt x="103797" y="6007"/>
                  </a:lnTo>
                  <a:lnTo>
                    <a:pt x="101574" y="6007"/>
                  </a:lnTo>
                  <a:lnTo>
                    <a:pt x="101574" y="8458"/>
                  </a:lnTo>
                  <a:lnTo>
                    <a:pt x="103797" y="8458"/>
                  </a:lnTo>
                  <a:lnTo>
                    <a:pt x="103898" y="16256"/>
                  </a:lnTo>
                  <a:lnTo>
                    <a:pt x="103962" y="16573"/>
                  </a:lnTo>
                  <a:lnTo>
                    <a:pt x="104622" y="17780"/>
                  </a:lnTo>
                  <a:lnTo>
                    <a:pt x="105105" y="18211"/>
                  </a:lnTo>
                  <a:lnTo>
                    <a:pt x="106324" y="18732"/>
                  </a:lnTo>
                  <a:lnTo>
                    <a:pt x="107048" y="18872"/>
                  </a:lnTo>
                  <a:lnTo>
                    <a:pt x="110172" y="18872"/>
                  </a:lnTo>
                  <a:lnTo>
                    <a:pt x="110172" y="16370"/>
                  </a:lnTo>
                  <a:close/>
                </a:path>
                <a:path w="339089" h="72389">
                  <a:moveTo>
                    <a:pt x="123926" y="13195"/>
                  </a:moveTo>
                  <a:lnTo>
                    <a:pt x="119659" y="5715"/>
                  </a:lnTo>
                  <a:lnTo>
                    <a:pt x="117525" y="5715"/>
                  </a:lnTo>
                  <a:lnTo>
                    <a:pt x="113220" y="9804"/>
                  </a:lnTo>
                  <a:lnTo>
                    <a:pt x="116103" y="9804"/>
                  </a:lnTo>
                  <a:lnTo>
                    <a:pt x="116217" y="9245"/>
                  </a:lnTo>
                  <a:lnTo>
                    <a:pt x="116484" y="8826"/>
                  </a:lnTo>
                  <a:lnTo>
                    <a:pt x="117309" y="8255"/>
                  </a:lnTo>
                  <a:lnTo>
                    <a:pt x="117843" y="8115"/>
                  </a:lnTo>
                  <a:lnTo>
                    <a:pt x="119138" y="8115"/>
                  </a:lnTo>
                  <a:lnTo>
                    <a:pt x="120992" y="11315"/>
                  </a:lnTo>
                  <a:lnTo>
                    <a:pt x="120891" y="13195"/>
                  </a:lnTo>
                  <a:lnTo>
                    <a:pt x="118237" y="16840"/>
                  </a:lnTo>
                  <a:lnTo>
                    <a:pt x="117398" y="16840"/>
                  </a:lnTo>
                  <a:lnTo>
                    <a:pt x="117030" y="16751"/>
                  </a:lnTo>
                  <a:lnTo>
                    <a:pt x="116471" y="16471"/>
                  </a:lnTo>
                  <a:lnTo>
                    <a:pt x="116243" y="16268"/>
                  </a:lnTo>
                  <a:lnTo>
                    <a:pt x="115912" y="15735"/>
                  </a:lnTo>
                  <a:lnTo>
                    <a:pt x="115963" y="14262"/>
                  </a:lnTo>
                  <a:lnTo>
                    <a:pt x="116243" y="13817"/>
                  </a:lnTo>
                  <a:lnTo>
                    <a:pt x="116522" y="13589"/>
                  </a:lnTo>
                  <a:lnTo>
                    <a:pt x="117246" y="13284"/>
                  </a:lnTo>
                  <a:lnTo>
                    <a:pt x="117703" y="13195"/>
                  </a:lnTo>
                  <a:lnTo>
                    <a:pt x="120891" y="13195"/>
                  </a:lnTo>
                  <a:lnTo>
                    <a:pt x="120891" y="11315"/>
                  </a:lnTo>
                  <a:lnTo>
                    <a:pt x="116827" y="11315"/>
                  </a:lnTo>
                  <a:lnTo>
                    <a:pt x="115887" y="11480"/>
                  </a:lnTo>
                  <a:lnTo>
                    <a:pt x="114338" y="12128"/>
                  </a:lnTo>
                  <a:lnTo>
                    <a:pt x="113753" y="12585"/>
                  </a:lnTo>
                  <a:lnTo>
                    <a:pt x="112953" y="13754"/>
                  </a:lnTo>
                  <a:lnTo>
                    <a:pt x="112801" y="14262"/>
                  </a:lnTo>
                  <a:lnTo>
                    <a:pt x="112801" y="16141"/>
                  </a:lnTo>
                  <a:lnTo>
                    <a:pt x="116179" y="19164"/>
                  </a:lnTo>
                  <a:lnTo>
                    <a:pt x="117640" y="19164"/>
                  </a:lnTo>
                  <a:lnTo>
                    <a:pt x="121119" y="16891"/>
                  </a:lnTo>
                  <a:lnTo>
                    <a:pt x="121412" y="18872"/>
                  </a:lnTo>
                  <a:lnTo>
                    <a:pt x="123926" y="18872"/>
                  </a:lnTo>
                  <a:lnTo>
                    <a:pt x="123926" y="16891"/>
                  </a:lnTo>
                  <a:lnTo>
                    <a:pt x="123926" y="13195"/>
                  </a:lnTo>
                  <a:close/>
                </a:path>
                <a:path w="339089" h="72389">
                  <a:moveTo>
                    <a:pt x="130378" y="6007"/>
                  </a:moveTo>
                  <a:lnTo>
                    <a:pt x="127444" y="6007"/>
                  </a:lnTo>
                  <a:lnTo>
                    <a:pt x="127444" y="18872"/>
                  </a:lnTo>
                  <a:lnTo>
                    <a:pt x="130378" y="18872"/>
                  </a:lnTo>
                  <a:lnTo>
                    <a:pt x="130378" y="6007"/>
                  </a:lnTo>
                  <a:close/>
                </a:path>
                <a:path w="339089" h="72389">
                  <a:moveTo>
                    <a:pt x="130771" y="1981"/>
                  </a:moveTo>
                  <a:lnTo>
                    <a:pt x="130594" y="1574"/>
                  </a:lnTo>
                  <a:lnTo>
                    <a:pt x="129895" y="939"/>
                  </a:lnTo>
                  <a:lnTo>
                    <a:pt x="129451" y="774"/>
                  </a:lnTo>
                  <a:lnTo>
                    <a:pt x="128371" y="774"/>
                  </a:lnTo>
                  <a:lnTo>
                    <a:pt x="127927" y="939"/>
                  </a:lnTo>
                  <a:lnTo>
                    <a:pt x="127228" y="1574"/>
                  </a:lnTo>
                  <a:lnTo>
                    <a:pt x="127050" y="1981"/>
                  </a:lnTo>
                  <a:lnTo>
                    <a:pt x="127050" y="2971"/>
                  </a:lnTo>
                  <a:lnTo>
                    <a:pt x="127228" y="3390"/>
                  </a:lnTo>
                  <a:lnTo>
                    <a:pt x="127927" y="4064"/>
                  </a:lnTo>
                  <a:lnTo>
                    <a:pt x="128371" y="4229"/>
                  </a:lnTo>
                  <a:lnTo>
                    <a:pt x="129451" y="4229"/>
                  </a:lnTo>
                  <a:lnTo>
                    <a:pt x="129895" y="4064"/>
                  </a:lnTo>
                  <a:lnTo>
                    <a:pt x="130594" y="3390"/>
                  </a:lnTo>
                  <a:lnTo>
                    <a:pt x="130771" y="2971"/>
                  </a:lnTo>
                  <a:lnTo>
                    <a:pt x="130771" y="1981"/>
                  </a:lnTo>
                  <a:close/>
                </a:path>
                <a:path w="339089" h="72389">
                  <a:moveTo>
                    <a:pt x="136829" y="1270"/>
                  </a:moveTo>
                  <a:lnTo>
                    <a:pt x="133896" y="1270"/>
                  </a:lnTo>
                  <a:lnTo>
                    <a:pt x="133896" y="18872"/>
                  </a:lnTo>
                  <a:lnTo>
                    <a:pt x="136829" y="18872"/>
                  </a:lnTo>
                  <a:lnTo>
                    <a:pt x="136829" y="1270"/>
                  </a:lnTo>
                  <a:close/>
                </a:path>
                <a:path w="339089" h="72389">
                  <a:moveTo>
                    <a:pt x="158559" y="1270"/>
                  </a:moveTo>
                  <a:lnTo>
                    <a:pt x="155625" y="1270"/>
                  </a:lnTo>
                  <a:lnTo>
                    <a:pt x="155625" y="7670"/>
                  </a:lnTo>
                  <a:lnTo>
                    <a:pt x="155575" y="13804"/>
                  </a:lnTo>
                  <a:lnTo>
                    <a:pt x="155536" y="14033"/>
                  </a:lnTo>
                  <a:lnTo>
                    <a:pt x="154978" y="15278"/>
                  </a:lnTo>
                  <a:lnTo>
                    <a:pt x="154584" y="15760"/>
                  </a:lnTo>
                  <a:lnTo>
                    <a:pt x="153555" y="16446"/>
                  </a:lnTo>
                  <a:lnTo>
                    <a:pt x="152946" y="16624"/>
                  </a:lnTo>
                  <a:lnTo>
                    <a:pt x="151574" y="16624"/>
                  </a:lnTo>
                  <a:lnTo>
                    <a:pt x="148932" y="13804"/>
                  </a:lnTo>
                  <a:lnTo>
                    <a:pt x="148971" y="10833"/>
                  </a:lnTo>
                  <a:lnTo>
                    <a:pt x="155575" y="13804"/>
                  </a:lnTo>
                  <a:lnTo>
                    <a:pt x="155575" y="7594"/>
                  </a:lnTo>
                  <a:lnTo>
                    <a:pt x="155232" y="7035"/>
                  </a:lnTo>
                  <a:lnTo>
                    <a:pt x="154698" y="6553"/>
                  </a:lnTo>
                  <a:lnTo>
                    <a:pt x="153365" y="5892"/>
                  </a:lnTo>
                  <a:lnTo>
                    <a:pt x="152590" y="5715"/>
                  </a:lnTo>
                  <a:lnTo>
                    <a:pt x="150558" y="5715"/>
                  </a:lnTo>
                  <a:lnTo>
                    <a:pt x="145884" y="14033"/>
                  </a:lnTo>
                  <a:lnTo>
                    <a:pt x="146075" y="14947"/>
                  </a:lnTo>
                  <a:lnTo>
                    <a:pt x="147027" y="16954"/>
                  </a:lnTo>
                  <a:lnTo>
                    <a:pt x="147688" y="17741"/>
                  </a:lnTo>
                  <a:lnTo>
                    <a:pt x="149390" y="18872"/>
                  </a:lnTo>
                  <a:lnTo>
                    <a:pt x="150380" y="19164"/>
                  </a:lnTo>
                  <a:lnTo>
                    <a:pt x="152222" y="19164"/>
                  </a:lnTo>
                  <a:lnTo>
                    <a:pt x="155651" y="17056"/>
                  </a:lnTo>
                  <a:lnTo>
                    <a:pt x="155943" y="18872"/>
                  </a:lnTo>
                  <a:lnTo>
                    <a:pt x="158559" y="18872"/>
                  </a:lnTo>
                  <a:lnTo>
                    <a:pt x="158559" y="17056"/>
                  </a:lnTo>
                  <a:lnTo>
                    <a:pt x="158559" y="16624"/>
                  </a:lnTo>
                  <a:lnTo>
                    <a:pt x="158559" y="8255"/>
                  </a:lnTo>
                  <a:lnTo>
                    <a:pt x="158559" y="7670"/>
                  </a:lnTo>
                  <a:lnTo>
                    <a:pt x="158559" y="1270"/>
                  </a:lnTo>
                  <a:close/>
                </a:path>
                <a:path w="339089" h="72389">
                  <a:moveTo>
                    <a:pt x="173482" y="13144"/>
                  </a:moveTo>
                  <a:lnTo>
                    <a:pt x="170599" y="6413"/>
                  </a:lnTo>
                  <a:lnTo>
                    <a:pt x="170599" y="11264"/>
                  </a:lnTo>
                  <a:lnTo>
                    <a:pt x="164414" y="11264"/>
                  </a:lnTo>
                  <a:lnTo>
                    <a:pt x="167030" y="8115"/>
                  </a:lnTo>
                  <a:lnTo>
                    <a:pt x="168465" y="8115"/>
                  </a:lnTo>
                  <a:lnTo>
                    <a:pt x="169164" y="8394"/>
                  </a:lnTo>
                  <a:lnTo>
                    <a:pt x="170294" y="9486"/>
                  </a:lnTo>
                  <a:lnTo>
                    <a:pt x="170484" y="9994"/>
                  </a:lnTo>
                  <a:lnTo>
                    <a:pt x="170599" y="11264"/>
                  </a:lnTo>
                  <a:lnTo>
                    <a:pt x="170599" y="6413"/>
                  </a:lnTo>
                  <a:lnTo>
                    <a:pt x="169951" y="5994"/>
                  </a:lnTo>
                  <a:lnTo>
                    <a:pt x="168897" y="5715"/>
                  </a:lnTo>
                  <a:lnTo>
                    <a:pt x="166420" y="5715"/>
                  </a:lnTo>
                  <a:lnTo>
                    <a:pt x="161632" y="14351"/>
                  </a:lnTo>
                  <a:lnTo>
                    <a:pt x="161785" y="14998"/>
                  </a:lnTo>
                  <a:lnTo>
                    <a:pt x="162814" y="17005"/>
                  </a:lnTo>
                  <a:lnTo>
                    <a:pt x="163525" y="17780"/>
                  </a:lnTo>
                  <a:lnTo>
                    <a:pt x="165354" y="18884"/>
                  </a:lnTo>
                  <a:lnTo>
                    <a:pt x="166408" y="19164"/>
                  </a:lnTo>
                  <a:lnTo>
                    <a:pt x="168579" y="19164"/>
                  </a:lnTo>
                  <a:lnTo>
                    <a:pt x="173189" y="15278"/>
                  </a:lnTo>
                  <a:lnTo>
                    <a:pt x="170205" y="15278"/>
                  </a:lnTo>
                  <a:lnTo>
                    <a:pt x="170014" y="15735"/>
                  </a:lnTo>
                  <a:lnTo>
                    <a:pt x="169710" y="16090"/>
                  </a:lnTo>
                  <a:lnTo>
                    <a:pt x="168897" y="16611"/>
                  </a:lnTo>
                  <a:lnTo>
                    <a:pt x="168325" y="16738"/>
                  </a:lnTo>
                  <a:lnTo>
                    <a:pt x="166954" y="16738"/>
                  </a:lnTo>
                  <a:lnTo>
                    <a:pt x="164414" y="13144"/>
                  </a:lnTo>
                  <a:lnTo>
                    <a:pt x="173482" y="13144"/>
                  </a:lnTo>
                  <a:close/>
                </a:path>
                <a:path w="339089" h="72389">
                  <a:moveTo>
                    <a:pt x="186309" y="16192"/>
                  </a:moveTo>
                  <a:lnTo>
                    <a:pt x="180873" y="11074"/>
                  </a:lnTo>
                  <a:lnTo>
                    <a:pt x="180327" y="10934"/>
                  </a:lnTo>
                  <a:lnTo>
                    <a:pt x="179539" y="10591"/>
                  </a:lnTo>
                  <a:lnTo>
                    <a:pt x="179260" y="10388"/>
                  </a:lnTo>
                  <a:lnTo>
                    <a:pt x="178955" y="9931"/>
                  </a:lnTo>
                  <a:lnTo>
                    <a:pt x="179057" y="8623"/>
                  </a:lnTo>
                  <a:lnTo>
                    <a:pt x="179755" y="8140"/>
                  </a:lnTo>
                  <a:lnTo>
                    <a:pt x="180276" y="8013"/>
                  </a:lnTo>
                  <a:lnTo>
                    <a:pt x="181610" y="8013"/>
                  </a:lnTo>
                  <a:lnTo>
                    <a:pt x="182130" y="8140"/>
                  </a:lnTo>
                  <a:lnTo>
                    <a:pt x="182918" y="8623"/>
                  </a:lnTo>
                  <a:lnTo>
                    <a:pt x="183159" y="8953"/>
                  </a:lnTo>
                  <a:lnTo>
                    <a:pt x="183261" y="9410"/>
                  </a:lnTo>
                  <a:lnTo>
                    <a:pt x="186042" y="9410"/>
                  </a:lnTo>
                  <a:lnTo>
                    <a:pt x="182524" y="5715"/>
                  </a:lnTo>
                  <a:lnTo>
                    <a:pt x="179971" y="5715"/>
                  </a:lnTo>
                  <a:lnTo>
                    <a:pt x="176098" y="10642"/>
                  </a:lnTo>
                  <a:lnTo>
                    <a:pt x="176530" y="11531"/>
                  </a:lnTo>
                  <a:lnTo>
                    <a:pt x="181317" y="13411"/>
                  </a:lnTo>
                  <a:lnTo>
                    <a:pt x="181813" y="13512"/>
                  </a:lnTo>
                  <a:lnTo>
                    <a:pt x="182613" y="13766"/>
                  </a:lnTo>
                  <a:lnTo>
                    <a:pt x="182918" y="13957"/>
                  </a:lnTo>
                  <a:lnTo>
                    <a:pt x="183324" y="14439"/>
                  </a:lnTo>
                  <a:lnTo>
                    <a:pt x="183413" y="15621"/>
                  </a:lnTo>
                  <a:lnTo>
                    <a:pt x="183286" y="15913"/>
                  </a:lnTo>
                  <a:lnTo>
                    <a:pt x="182994" y="16332"/>
                  </a:lnTo>
                  <a:lnTo>
                    <a:pt x="182753" y="16522"/>
                  </a:lnTo>
                  <a:lnTo>
                    <a:pt x="182105" y="16802"/>
                  </a:lnTo>
                  <a:lnTo>
                    <a:pt x="181698" y="16865"/>
                  </a:lnTo>
                  <a:lnTo>
                    <a:pt x="180670" y="16865"/>
                  </a:lnTo>
                  <a:lnTo>
                    <a:pt x="178638" y="14935"/>
                  </a:lnTo>
                  <a:lnTo>
                    <a:pt x="175704" y="14935"/>
                  </a:lnTo>
                  <a:lnTo>
                    <a:pt x="180009" y="19164"/>
                  </a:lnTo>
                  <a:lnTo>
                    <a:pt x="182295" y="19164"/>
                  </a:lnTo>
                  <a:lnTo>
                    <a:pt x="183235" y="18986"/>
                  </a:lnTo>
                  <a:lnTo>
                    <a:pt x="184734" y="18351"/>
                  </a:lnTo>
                  <a:lnTo>
                    <a:pt x="185331" y="17881"/>
                  </a:lnTo>
                  <a:lnTo>
                    <a:pt x="186029" y="16865"/>
                  </a:lnTo>
                  <a:lnTo>
                    <a:pt x="186220" y="16522"/>
                  </a:lnTo>
                  <a:lnTo>
                    <a:pt x="186309" y="16192"/>
                  </a:lnTo>
                  <a:close/>
                </a:path>
                <a:path w="339089" h="72389">
                  <a:moveTo>
                    <a:pt x="203390" y="5715"/>
                  </a:moveTo>
                  <a:lnTo>
                    <a:pt x="202590" y="5715"/>
                  </a:lnTo>
                  <a:lnTo>
                    <a:pt x="201853" y="5816"/>
                  </a:lnTo>
                  <a:lnTo>
                    <a:pt x="198297" y="8280"/>
                  </a:lnTo>
                  <a:lnTo>
                    <a:pt x="198056" y="6007"/>
                  </a:lnTo>
                  <a:lnTo>
                    <a:pt x="195440" y="6007"/>
                  </a:lnTo>
                  <a:lnTo>
                    <a:pt x="195440" y="18872"/>
                  </a:lnTo>
                  <a:lnTo>
                    <a:pt x="198374" y="18872"/>
                  </a:lnTo>
                  <a:lnTo>
                    <a:pt x="198462" y="11023"/>
                  </a:lnTo>
                  <a:lnTo>
                    <a:pt x="198818" y="10121"/>
                  </a:lnTo>
                  <a:lnTo>
                    <a:pt x="201295" y="8801"/>
                  </a:lnTo>
                  <a:lnTo>
                    <a:pt x="203390" y="8801"/>
                  </a:lnTo>
                  <a:lnTo>
                    <a:pt x="203390" y="8280"/>
                  </a:lnTo>
                  <a:lnTo>
                    <a:pt x="203390" y="5715"/>
                  </a:lnTo>
                  <a:close/>
                </a:path>
                <a:path w="339089" h="72389">
                  <a:moveTo>
                    <a:pt x="213956" y="1993"/>
                  </a:moveTo>
                  <a:lnTo>
                    <a:pt x="212559" y="0"/>
                  </a:lnTo>
                  <a:lnTo>
                    <a:pt x="207962" y="3314"/>
                  </a:lnTo>
                  <a:lnTo>
                    <a:pt x="209067" y="4953"/>
                  </a:lnTo>
                  <a:lnTo>
                    <a:pt x="213956" y="1993"/>
                  </a:lnTo>
                  <a:close/>
                </a:path>
                <a:path w="339089" h="72389">
                  <a:moveTo>
                    <a:pt x="216954" y="13144"/>
                  </a:moveTo>
                  <a:lnTo>
                    <a:pt x="214071" y="6400"/>
                  </a:lnTo>
                  <a:lnTo>
                    <a:pt x="214071" y="11264"/>
                  </a:lnTo>
                  <a:lnTo>
                    <a:pt x="207886" y="11264"/>
                  </a:lnTo>
                  <a:lnTo>
                    <a:pt x="210502" y="8115"/>
                  </a:lnTo>
                  <a:lnTo>
                    <a:pt x="211937" y="8115"/>
                  </a:lnTo>
                  <a:lnTo>
                    <a:pt x="212636" y="8394"/>
                  </a:lnTo>
                  <a:lnTo>
                    <a:pt x="213766" y="9486"/>
                  </a:lnTo>
                  <a:lnTo>
                    <a:pt x="213956" y="9994"/>
                  </a:lnTo>
                  <a:lnTo>
                    <a:pt x="214071" y="11264"/>
                  </a:lnTo>
                  <a:lnTo>
                    <a:pt x="214071" y="6400"/>
                  </a:lnTo>
                  <a:lnTo>
                    <a:pt x="213436" y="5994"/>
                  </a:lnTo>
                  <a:lnTo>
                    <a:pt x="212369" y="5715"/>
                  </a:lnTo>
                  <a:lnTo>
                    <a:pt x="209892" y="5715"/>
                  </a:lnTo>
                  <a:lnTo>
                    <a:pt x="205117" y="14351"/>
                  </a:lnTo>
                  <a:lnTo>
                    <a:pt x="205257" y="14998"/>
                  </a:lnTo>
                  <a:lnTo>
                    <a:pt x="206286" y="17005"/>
                  </a:lnTo>
                  <a:lnTo>
                    <a:pt x="206997" y="17780"/>
                  </a:lnTo>
                  <a:lnTo>
                    <a:pt x="208826" y="18884"/>
                  </a:lnTo>
                  <a:lnTo>
                    <a:pt x="209880" y="19164"/>
                  </a:lnTo>
                  <a:lnTo>
                    <a:pt x="212051" y="19164"/>
                  </a:lnTo>
                  <a:lnTo>
                    <a:pt x="216662" y="15278"/>
                  </a:lnTo>
                  <a:lnTo>
                    <a:pt x="213677" y="15278"/>
                  </a:lnTo>
                  <a:lnTo>
                    <a:pt x="213487" y="15735"/>
                  </a:lnTo>
                  <a:lnTo>
                    <a:pt x="213182" y="16090"/>
                  </a:lnTo>
                  <a:lnTo>
                    <a:pt x="212369" y="16611"/>
                  </a:lnTo>
                  <a:lnTo>
                    <a:pt x="211797" y="16738"/>
                  </a:lnTo>
                  <a:lnTo>
                    <a:pt x="210426" y="16738"/>
                  </a:lnTo>
                  <a:lnTo>
                    <a:pt x="207886" y="13144"/>
                  </a:lnTo>
                  <a:lnTo>
                    <a:pt x="216954" y="13144"/>
                  </a:lnTo>
                  <a:close/>
                </a:path>
                <a:path w="339089" h="72389">
                  <a:moveTo>
                    <a:pt x="229781" y="16192"/>
                  </a:moveTo>
                  <a:lnTo>
                    <a:pt x="224345" y="11074"/>
                  </a:lnTo>
                  <a:lnTo>
                    <a:pt x="223799" y="10934"/>
                  </a:lnTo>
                  <a:lnTo>
                    <a:pt x="223012" y="10591"/>
                  </a:lnTo>
                  <a:lnTo>
                    <a:pt x="222745" y="10388"/>
                  </a:lnTo>
                  <a:lnTo>
                    <a:pt x="222427" y="9931"/>
                  </a:lnTo>
                  <a:lnTo>
                    <a:pt x="222529" y="8623"/>
                  </a:lnTo>
                  <a:lnTo>
                    <a:pt x="223227" y="8140"/>
                  </a:lnTo>
                  <a:lnTo>
                    <a:pt x="223748" y="8013"/>
                  </a:lnTo>
                  <a:lnTo>
                    <a:pt x="225082" y="8013"/>
                  </a:lnTo>
                  <a:lnTo>
                    <a:pt x="225615" y="8140"/>
                  </a:lnTo>
                  <a:lnTo>
                    <a:pt x="226390" y="8623"/>
                  </a:lnTo>
                  <a:lnTo>
                    <a:pt x="226631" y="8953"/>
                  </a:lnTo>
                  <a:lnTo>
                    <a:pt x="226733" y="9410"/>
                  </a:lnTo>
                  <a:lnTo>
                    <a:pt x="229527" y="9410"/>
                  </a:lnTo>
                  <a:lnTo>
                    <a:pt x="229412" y="8623"/>
                  </a:lnTo>
                  <a:lnTo>
                    <a:pt x="229298" y="8140"/>
                  </a:lnTo>
                  <a:lnTo>
                    <a:pt x="229222" y="8013"/>
                  </a:lnTo>
                  <a:lnTo>
                    <a:pt x="228854" y="7340"/>
                  </a:lnTo>
                  <a:lnTo>
                    <a:pt x="227177" y="6045"/>
                  </a:lnTo>
                  <a:lnTo>
                    <a:pt x="225996" y="5715"/>
                  </a:lnTo>
                  <a:lnTo>
                    <a:pt x="223443" y="5715"/>
                  </a:lnTo>
                  <a:lnTo>
                    <a:pt x="219583" y="10642"/>
                  </a:lnTo>
                  <a:lnTo>
                    <a:pt x="220002" y="11531"/>
                  </a:lnTo>
                  <a:lnTo>
                    <a:pt x="224790" y="13411"/>
                  </a:lnTo>
                  <a:lnTo>
                    <a:pt x="225285" y="13512"/>
                  </a:lnTo>
                  <a:lnTo>
                    <a:pt x="226085" y="13766"/>
                  </a:lnTo>
                  <a:lnTo>
                    <a:pt x="226390" y="13957"/>
                  </a:lnTo>
                  <a:lnTo>
                    <a:pt x="226796" y="14439"/>
                  </a:lnTo>
                  <a:lnTo>
                    <a:pt x="226885" y="15621"/>
                  </a:lnTo>
                  <a:lnTo>
                    <a:pt x="226758" y="15913"/>
                  </a:lnTo>
                  <a:lnTo>
                    <a:pt x="226479" y="16332"/>
                  </a:lnTo>
                  <a:lnTo>
                    <a:pt x="226225" y="16522"/>
                  </a:lnTo>
                  <a:lnTo>
                    <a:pt x="225577" y="16802"/>
                  </a:lnTo>
                  <a:lnTo>
                    <a:pt x="225171" y="16865"/>
                  </a:lnTo>
                  <a:lnTo>
                    <a:pt x="224155" y="16865"/>
                  </a:lnTo>
                  <a:lnTo>
                    <a:pt x="222110" y="14935"/>
                  </a:lnTo>
                  <a:lnTo>
                    <a:pt x="219176" y="14935"/>
                  </a:lnTo>
                  <a:lnTo>
                    <a:pt x="223494" y="19164"/>
                  </a:lnTo>
                  <a:lnTo>
                    <a:pt x="225767" y="19164"/>
                  </a:lnTo>
                  <a:lnTo>
                    <a:pt x="229692" y="16522"/>
                  </a:lnTo>
                  <a:lnTo>
                    <a:pt x="229781" y="16192"/>
                  </a:lnTo>
                  <a:close/>
                </a:path>
                <a:path w="339089" h="72389">
                  <a:moveTo>
                    <a:pt x="244360" y="6007"/>
                  </a:moveTo>
                  <a:lnTo>
                    <a:pt x="241427" y="6007"/>
                  </a:lnTo>
                  <a:lnTo>
                    <a:pt x="241427" y="14211"/>
                  </a:lnTo>
                  <a:lnTo>
                    <a:pt x="241300" y="14808"/>
                  </a:lnTo>
                  <a:lnTo>
                    <a:pt x="240753" y="15748"/>
                  </a:lnTo>
                  <a:lnTo>
                    <a:pt x="240411" y="16103"/>
                  </a:lnTo>
                  <a:lnTo>
                    <a:pt x="239522" y="16573"/>
                  </a:lnTo>
                  <a:lnTo>
                    <a:pt x="239039" y="16687"/>
                  </a:lnTo>
                  <a:lnTo>
                    <a:pt x="237655" y="16687"/>
                  </a:lnTo>
                  <a:lnTo>
                    <a:pt x="236982" y="16459"/>
                  </a:lnTo>
                  <a:lnTo>
                    <a:pt x="236016" y="15506"/>
                  </a:lnTo>
                  <a:lnTo>
                    <a:pt x="235788" y="14808"/>
                  </a:lnTo>
                  <a:lnTo>
                    <a:pt x="235788" y="6007"/>
                  </a:lnTo>
                  <a:lnTo>
                    <a:pt x="232854" y="6007"/>
                  </a:lnTo>
                  <a:lnTo>
                    <a:pt x="236588" y="19164"/>
                  </a:lnTo>
                  <a:lnTo>
                    <a:pt x="238531" y="19164"/>
                  </a:lnTo>
                  <a:lnTo>
                    <a:pt x="239356" y="18961"/>
                  </a:lnTo>
                  <a:lnTo>
                    <a:pt x="240728" y="18173"/>
                  </a:lnTo>
                  <a:lnTo>
                    <a:pt x="241223" y="17614"/>
                  </a:lnTo>
                  <a:lnTo>
                    <a:pt x="241554" y="16916"/>
                  </a:lnTo>
                  <a:lnTo>
                    <a:pt x="241769" y="18872"/>
                  </a:lnTo>
                  <a:lnTo>
                    <a:pt x="244360" y="18872"/>
                  </a:lnTo>
                  <a:lnTo>
                    <a:pt x="244360" y="16916"/>
                  </a:lnTo>
                  <a:lnTo>
                    <a:pt x="244360" y="16687"/>
                  </a:lnTo>
                  <a:lnTo>
                    <a:pt x="244360" y="6007"/>
                  </a:lnTo>
                  <a:close/>
                </a:path>
                <a:path w="339089" h="72389">
                  <a:moveTo>
                    <a:pt x="250736" y="1270"/>
                  </a:moveTo>
                  <a:lnTo>
                    <a:pt x="247802" y="1270"/>
                  </a:lnTo>
                  <a:lnTo>
                    <a:pt x="247802" y="18872"/>
                  </a:lnTo>
                  <a:lnTo>
                    <a:pt x="250736" y="18872"/>
                  </a:lnTo>
                  <a:lnTo>
                    <a:pt x="250736" y="1270"/>
                  </a:lnTo>
                  <a:close/>
                </a:path>
                <a:path w="339089" h="72389">
                  <a:moveTo>
                    <a:pt x="261924" y="16370"/>
                  </a:moveTo>
                  <a:lnTo>
                    <a:pt x="259588" y="16370"/>
                  </a:lnTo>
                  <a:lnTo>
                    <a:pt x="259130" y="16256"/>
                  </a:lnTo>
                  <a:lnTo>
                    <a:pt x="258597" y="15760"/>
                  </a:lnTo>
                  <a:lnTo>
                    <a:pt x="258470" y="8458"/>
                  </a:lnTo>
                  <a:lnTo>
                    <a:pt x="261874" y="8458"/>
                  </a:lnTo>
                  <a:lnTo>
                    <a:pt x="261874" y="6007"/>
                  </a:lnTo>
                  <a:lnTo>
                    <a:pt x="258470" y="6007"/>
                  </a:lnTo>
                  <a:lnTo>
                    <a:pt x="258470" y="2540"/>
                  </a:lnTo>
                  <a:lnTo>
                    <a:pt x="255879" y="2540"/>
                  </a:lnTo>
                  <a:lnTo>
                    <a:pt x="255536" y="6007"/>
                  </a:lnTo>
                  <a:lnTo>
                    <a:pt x="253314" y="6007"/>
                  </a:lnTo>
                  <a:lnTo>
                    <a:pt x="253314" y="8458"/>
                  </a:lnTo>
                  <a:lnTo>
                    <a:pt x="255536" y="8458"/>
                  </a:lnTo>
                  <a:lnTo>
                    <a:pt x="255638" y="16256"/>
                  </a:lnTo>
                  <a:lnTo>
                    <a:pt x="255701" y="16573"/>
                  </a:lnTo>
                  <a:lnTo>
                    <a:pt x="256374" y="17780"/>
                  </a:lnTo>
                  <a:lnTo>
                    <a:pt x="256844" y="18211"/>
                  </a:lnTo>
                  <a:lnTo>
                    <a:pt x="258064" y="18732"/>
                  </a:lnTo>
                  <a:lnTo>
                    <a:pt x="258787" y="18872"/>
                  </a:lnTo>
                  <a:lnTo>
                    <a:pt x="261924" y="18872"/>
                  </a:lnTo>
                  <a:lnTo>
                    <a:pt x="261924" y="16370"/>
                  </a:lnTo>
                  <a:close/>
                </a:path>
                <a:path w="339089" h="72389">
                  <a:moveTo>
                    <a:pt x="275678" y="13195"/>
                  </a:moveTo>
                  <a:lnTo>
                    <a:pt x="271411" y="5715"/>
                  </a:lnTo>
                  <a:lnTo>
                    <a:pt x="269278" y="5715"/>
                  </a:lnTo>
                  <a:lnTo>
                    <a:pt x="264960" y="9804"/>
                  </a:lnTo>
                  <a:lnTo>
                    <a:pt x="267855" y="9804"/>
                  </a:lnTo>
                  <a:lnTo>
                    <a:pt x="267970" y="9245"/>
                  </a:lnTo>
                  <a:lnTo>
                    <a:pt x="268224" y="8826"/>
                  </a:lnTo>
                  <a:lnTo>
                    <a:pt x="269062" y="8255"/>
                  </a:lnTo>
                  <a:lnTo>
                    <a:pt x="269582" y="8115"/>
                  </a:lnTo>
                  <a:lnTo>
                    <a:pt x="270891" y="8115"/>
                  </a:lnTo>
                  <a:lnTo>
                    <a:pt x="272745" y="11315"/>
                  </a:lnTo>
                  <a:lnTo>
                    <a:pt x="272643" y="13195"/>
                  </a:lnTo>
                  <a:lnTo>
                    <a:pt x="269976" y="16840"/>
                  </a:lnTo>
                  <a:lnTo>
                    <a:pt x="269151" y="16840"/>
                  </a:lnTo>
                  <a:lnTo>
                    <a:pt x="268770" y="16751"/>
                  </a:lnTo>
                  <a:lnTo>
                    <a:pt x="268211" y="16471"/>
                  </a:lnTo>
                  <a:lnTo>
                    <a:pt x="267995" y="16268"/>
                  </a:lnTo>
                  <a:lnTo>
                    <a:pt x="267665" y="15735"/>
                  </a:lnTo>
                  <a:lnTo>
                    <a:pt x="267703" y="14262"/>
                  </a:lnTo>
                  <a:lnTo>
                    <a:pt x="267995" y="13817"/>
                  </a:lnTo>
                  <a:lnTo>
                    <a:pt x="268274" y="13589"/>
                  </a:lnTo>
                  <a:lnTo>
                    <a:pt x="268986" y="13284"/>
                  </a:lnTo>
                  <a:lnTo>
                    <a:pt x="269443" y="13195"/>
                  </a:lnTo>
                  <a:lnTo>
                    <a:pt x="272643" y="13195"/>
                  </a:lnTo>
                  <a:lnTo>
                    <a:pt x="272643" y="11315"/>
                  </a:lnTo>
                  <a:lnTo>
                    <a:pt x="268579" y="11315"/>
                  </a:lnTo>
                  <a:lnTo>
                    <a:pt x="267627" y="11480"/>
                  </a:lnTo>
                  <a:lnTo>
                    <a:pt x="266077" y="12128"/>
                  </a:lnTo>
                  <a:lnTo>
                    <a:pt x="265493" y="12585"/>
                  </a:lnTo>
                  <a:lnTo>
                    <a:pt x="264693" y="13754"/>
                  </a:lnTo>
                  <a:lnTo>
                    <a:pt x="264553" y="14262"/>
                  </a:lnTo>
                  <a:lnTo>
                    <a:pt x="264553" y="16141"/>
                  </a:lnTo>
                  <a:lnTo>
                    <a:pt x="267919" y="19164"/>
                  </a:lnTo>
                  <a:lnTo>
                    <a:pt x="269392" y="19164"/>
                  </a:lnTo>
                  <a:lnTo>
                    <a:pt x="272859" y="16891"/>
                  </a:lnTo>
                  <a:lnTo>
                    <a:pt x="273151" y="18872"/>
                  </a:lnTo>
                  <a:lnTo>
                    <a:pt x="275678" y="18872"/>
                  </a:lnTo>
                  <a:lnTo>
                    <a:pt x="275678" y="16891"/>
                  </a:lnTo>
                  <a:lnTo>
                    <a:pt x="275678" y="13195"/>
                  </a:lnTo>
                  <a:close/>
                </a:path>
                <a:path w="339089" h="72389">
                  <a:moveTo>
                    <a:pt x="286702" y="16370"/>
                  </a:moveTo>
                  <a:lnTo>
                    <a:pt x="284365" y="16370"/>
                  </a:lnTo>
                  <a:lnTo>
                    <a:pt x="283908" y="16256"/>
                  </a:lnTo>
                  <a:lnTo>
                    <a:pt x="283375" y="15760"/>
                  </a:lnTo>
                  <a:lnTo>
                    <a:pt x="283260" y="8458"/>
                  </a:lnTo>
                  <a:lnTo>
                    <a:pt x="286651" y="8458"/>
                  </a:lnTo>
                  <a:lnTo>
                    <a:pt x="286651" y="6007"/>
                  </a:lnTo>
                  <a:lnTo>
                    <a:pt x="283260" y="6007"/>
                  </a:lnTo>
                  <a:lnTo>
                    <a:pt x="283260" y="2540"/>
                  </a:lnTo>
                  <a:lnTo>
                    <a:pt x="280670" y="2540"/>
                  </a:lnTo>
                  <a:lnTo>
                    <a:pt x="280327" y="6007"/>
                  </a:lnTo>
                  <a:lnTo>
                    <a:pt x="278104" y="6007"/>
                  </a:lnTo>
                  <a:lnTo>
                    <a:pt x="278104" y="8458"/>
                  </a:lnTo>
                  <a:lnTo>
                    <a:pt x="280327" y="8458"/>
                  </a:lnTo>
                  <a:lnTo>
                    <a:pt x="280428" y="16256"/>
                  </a:lnTo>
                  <a:lnTo>
                    <a:pt x="280492" y="16573"/>
                  </a:lnTo>
                  <a:lnTo>
                    <a:pt x="281152" y="17780"/>
                  </a:lnTo>
                  <a:lnTo>
                    <a:pt x="281622" y="18211"/>
                  </a:lnTo>
                  <a:lnTo>
                    <a:pt x="282854" y="18732"/>
                  </a:lnTo>
                  <a:lnTo>
                    <a:pt x="283578" y="18872"/>
                  </a:lnTo>
                  <a:lnTo>
                    <a:pt x="286702" y="18872"/>
                  </a:lnTo>
                  <a:lnTo>
                    <a:pt x="286702" y="16370"/>
                  </a:lnTo>
                  <a:close/>
                </a:path>
                <a:path w="339089" h="72389">
                  <a:moveTo>
                    <a:pt x="299542" y="16192"/>
                  </a:moveTo>
                  <a:lnTo>
                    <a:pt x="294106" y="11074"/>
                  </a:lnTo>
                  <a:lnTo>
                    <a:pt x="293560" y="10934"/>
                  </a:lnTo>
                  <a:lnTo>
                    <a:pt x="292773" y="10591"/>
                  </a:lnTo>
                  <a:lnTo>
                    <a:pt x="292506" y="10388"/>
                  </a:lnTo>
                  <a:lnTo>
                    <a:pt x="292188" y="9931"/>
                  </a:lnTo>
                  <a:lnTo>
                    <a:pt x="292290" y="8623"/>
                  </a:lnTo>
                  <a:lnTo>
                    <a:pt x="292989" y="8140"/>
                  </a:lnTo>
                  <a:lnTo>
                    <a:pt x="293509" y="8013"/>
                  </a:lnTo>
                  <a:lnTo>
                    <a:pt x="294843" y="8013"/>
                  </a:lnTo>
                  <a:lnTo>
                    <a:pt x="295376" y="8140"/>
                  </a:lnTo>
                  <a:lnTo>
                    <a:pt x="296151" y="8623"/>
                  </a:lnTo>
                  <a:lnTo>
                    <a:pt x="296392" y="8953"/>
                  </a:lnTo>
                  <a:lnTo>
                    <a:pt x="296494" y="9410"/>
                  </a:lnTo>
                  <a:lnTo>
                    <a:pt x="299288" y="9410"/>
                  </a:lnTo>
                  <a:lnTo>
                    <a:pt x="299173" y="8623"/>
                  </a:lnTo>
                  <a:lnTo>
                    <a:pt x="299059" y="8140"/>
                  </a:lnTo>
                  <a:lnTo>
                    <a:pt x="298983" y="8013"/>
                  </a:lnTo>
                  <a:lnTo>
                    <a:pt x="298615" y="7340"/>
                  </a:lnTo>
                  <a:lnTo>
                    <a:pt x="296938" y="6045"/>
                  </a:lnTo>
                  <a:lnTo>
                    <a:pt x="295757" y="5715"/>
                  </a:lnTo>
                  <a:lnTo>
                    <a:pt x="293204" y="5715"/>
                  </a:lnTo>
                  <a:lnTo>
                    <a:pt x="289344" y="10642"/>
                  </a:lnTo>
                  <a:lnTo>
                    <a:pt x="289763" y="11531"/>
                  </a:lnTo>
                  <a:lnTo>
                    <a:pt x="294551" y="13411"/>
                  </a:lnTo>
                  <a:lnTo>
                    <a:pt x="295046" y="13512"/>
                  </a:lnTo>
                  <a:lnTo>
                    <a:pt x="295846" y="13766"/>
                  </a:lnTo>
                  <a:lnTo>
                    <a:pt x="296151" y="13957"/>
                  </a:lnTo>
                  <a:lnTo>
                    <a:pt x="296557" y="14439"/>
                  </a:lnTo>
                  <a:lnTo>
                    <a:pt x="296646" y="15621"/>
                  </a:lnTo>
                  <a:lnTo>
                    <a:pt x="296519" y="15913"/>
                  </a:lnTo>
                  <a:lnTo>
                    <a:pt x="296240" y="16332"/>
                  </a:lnTo>
                  <a:lnTo>
                    <a:pt x="295986" y="16522"/>
                  </a:lnTo>
                  <a:lnTo>
                    <a:pt x="295338" y="16802"/>
                  </a:lnTo>
                  <a:lnTo>
                    <a:pt x="294944" y="16865"/>
                  </a:lnTo>
                  <a:lnTo>
                    <a:pt x="293916" y="16865"/>
                  </a:lnTo>
                  <a:lnTo>
                    <a:pt x="291871" y="14935"/>
                  </a:lnTo>
                  <a:lnTo>
                    <a:pt x="288937" y="14935"/>
                  </a:lnTo>
                  <a:lnTo>
                    <a:pt x="293255" y="19164"/>
                  </a:lnTo>
                  <a:lnTo>
                    <a:pt x="295529" y="19164"/>
                  </a:lnTo>
                  <a:lnTo>
                    <a:pt x="299453" y="16522"/>
                  </a:lnTo>
                  <a:lnTo>
                    <a:pt x="299542" y="16192"/>
                  </a:lnTo>
                  <a:close/>
                </a:path>
                <a:path w="339089" h="72389">
                  <a:moveTo>
                    <a:pt x="339090" y="68402"/>
                  </a:moveTo>
                  <a:lnTo>
                    <a:pt x="0" y="68402"/>
                  </a:lnTo>
                  <a:lnTo>
                    <a:pt x="0" y="71894"/>
                  </a:lnTo>
                  <a:lnTo>
                    <a:pt x="339090" y="71894"/>
                  </a:lnTo>
                  <a:lnTo>
                    <a:pt x="339090" y="68402"/>
                  </a:lnTo>
                  <a:close/>
                </a:path>
              </a:pathLst>
            </a:custGeom>
            <a:solidFill>
              <a:srgbClr val="0855C8"/>
            </a:solidFill>
          </p:spPr>
          <p:txBody>
            <a:bodyPr wrap="square" lIns="0" tIns="0" rIns="0" bIns="0" rtlCol="0"/>
            <a:lstStyle/>
            <a:p>
              <a:endParaRPr/>
            </a:p>
          </p:txBody>
        </p:sp>
        <p:sp>
          <p:nvSpPr>
            <p:cNvPr id="53" name="object 53"/>
            <p:cNvSpPr/>
            <p:nvPr/>
          </p:nvSpPr>
          <p:spPr>
            <a:xfrm>
              <a:off x="5425442" y="2135108"/>
              <a:ext cx="300990" cy="3810"/>
            </a:xfrm>
            <a:custGeom>
              <a:avLst/>
              <a:gdLst/>
              <a:ahLst/>
              <a:cxnLst/>
              <a:rect l="l" t="t" r="r" b="b"/>
              <a:pathLst>
                <a:path w="300989" h="3810">
                  <a:moveTo>
                    <a:pt x="300989" y="0"/>
                  </a:moveTo>
                  <a:lnTo>
                    <a:pt x="0" y="0"/>
                  </a:lnTo>
                  <a:lnTo>
                    <a:pt x="0" y="3492"/>
                  </a:lnTo>
                  <a:lnTo>
                    <a:pt x="300989" y="3492"/>
                  </a:lnTo>
                  <a:lnTo>
                    <a:pt x="300989" y="0"/>
                  </a:lnTo>
                  <a:close/>
                </a:path>
              </a:pathLst>
            </a:custGeom>
            <a:solidFill>
              <a:srgbClr val="E1E7EF"/>
            </a:solidFill>
          </p:spPr>
          <p:txBody>
            <a:bodyPr wrap="square" lIns="0" tIns="0" rIns="0" bIns="0" rtlCol="0"/>
            <a:lstStyle/>
            <a:p>
              <a:endParaRPr/>
            </a:p>
          </p:txBody>
        </p:sp>
        <p:sp>
          <p:nvSpPr>
            <p:cNvPr id="54" name="object 54"/>
            <p:cNvSpPr/>
            <p:nvPr/>
          </p:nvSpPr>
          <p:spPr>
            <a:xfrm>
              <a:off x="5456872" y="2064968"/>
              <a:ext cx="230504" cy="24130"/>
            </a:xfrm>
            <a:custGeom>
              <a:avLst/>
              <a:gdLst/>
              <a:ahLst/>
              <a:cxnLst/>
              <a:rect l="l" t="t" r="r" b="b"/>
              <a:pathLst>
                <a:path w="230504" h="24130">
                  <a:moveTo>
                    <a:pt x="20955" y="9131"/>
                  </a:moveTo>
                  <a:lnTo>
                    <a:pt x="20345" y="8242"/>
                  </a:lnTo>
                  <a:lnTo>
                    <a:pt x="18415" y="5461"/>
                  </a:lnTo>
                  <a:lnTo>
                    <a:pt x="14846" y="3860"/>
                  </a:lnTo>
                  <a:lnTo>
                    <a:pt x="14846" y="12928"/>
                  </a:lnTo>
                  <a:lnTo>
                    <a:pt x="14846" y="17551"/>
                  </a:lnTo>
                  <a:lnTo>
                    <a:pt x="12890" y="19507"/>
                  </a:lnTo>
                  <a:lnTo>
                    <a:pt x="8064" y="19507"/>
                  </a:lnTo>
                  <a:lnTo>
                    <a:pt x="6121" y="17551"/>
                  </a:lnTo>
                  <a:lnTo>
                    <a:pt x="6197" y="14198"/>
                  </a:lnTo>
                  <a:lnTo>
                    <a:pt x="6337" y="13779"/>
                  </a:lnTo>
                  <a:lnTo>
                    <a:pt x="7061" y="14312"/>
                  </a:lnTo>
                  <a:lnTo>
                    <a:pt x="7912" y="14719"/>
                  </a:lnTo>
                  <a:lnTo>
                    <a:pt x="8813" y="14935"/>
                  </a:lnTo>
                  <a:lnTo>
                    <a:pt x="8991" y="13779"/>
                  </a:lnTo>
                  <a:lnTo>
                    <a:pt x="9067" y="13309"/>
                  </a:lnTo>
                  <a:lnTo>
                    <a:pt x="9880" y="11861"/>
                  </a:lnTo>
                  <a:lnTo>
                    <a:pt x="11061" y="10807"/>
                  </a:lnTo>
                  <a:lnTo>
                    <a:pt x="13195" y="11087"/>
                  </a:lnTo>
                  <a:lnTo>
                    <a:pt x="14846" y="12928"/>
                  </a:lnTo>
                  <a:lnTo>
                    <a:pt x="14846" y="3860"/>
                  </a:lnTo>
                  <a:lnTo>
                    <a:pt x="13474" y="3200"/>
                  </a:lnTo>
                  <a:lnTo>
                    <a:pt x="12407" y="2286"/>
                  </a:lnTo>
                  <a:lnTo>
                    <a:pt x="11455" y="1016"/>
                  </a:lnTo>
                  <a:lnTo>
                    <a:pt x="11252" y="901"/>
                  </a:lnTo>
                  <a:lnTo>
                    <a:pt x="10782" y="838"/>
                  </a:lnTo>
                  <a:lnTo>
                    <a:pt x="10541" y="901"/>
                  </a:lnTo>
                  <a:lnTo>
                    <a:pt x="8178" y="2806"/>
                  </a:lnTo>
                  <a:lnTo>
                    <a:pt x="6654" y="5346"/>
                  </a:lnTo>
                  <a:lnTo>
                    <a:pt x="6235" y="8242"/>
                  </a:lnTo>
                  <a:lnTo>
                    <a:pt x="5473" y="7683"/>
                  </a:lnTo>
                  <a:lnTo>
                    <a:pt x="4800" y="7010"/>
                  </a:lnTo>
                  <a:lnTo>
                    <a:pt x="4102" y="6032"/>
                  </a:lnTo>
                  <a:lnTo>
                    <a:pt x="3860" y="5905"/>
                  </a:lnTo>
                  <a:lnTo>
                    <a:pt x="3340" y="5867"/>
                  </a:lnTo>
                  <a:lnTo>
                    <a:pt x="3086" y="5956"/>
                  </a:lnTo>
                  <a:lnTo>
                    <a:pt x="1104" y="8026"/>
                  </a:lnTo>
                  <a:lnTo>
                    <a:pt x="0" y="10579"/>
                  </a:lnTo>
                  <a:lnTo>
                    <a:pt x="0" y="19177"/>
                  </a:lnTo>
                  <a:lnTo>
                    <a:pt x="4699" y="23863"/>
                  </a:lnTo>
                  <a:lnTo>
                    <a:pt x="16268" y="23863"/>
                  </a:lnTo>
                  <a:lnTo>
                    <a:pt x="20637" y="19507"/>
                  </a:lnTo>
                  <a:lnTo>
                    <a:pt x="20955" y="19177"/>
                  </a:lnTo>
                  <a:lnTo>
                    <a:pt x="20955" y="10807"/>
                  </a:lnTo>
                  <a:lnTo>
                    <a:pt x="20955" y="9131"/>
                  </a:lnTo>
                  <a:close/>
                </a:path>
                <a:path w="230504" h="24130">
                  <a:moveTo>
                    <a:pt x="52476" y="6108"/>
                  </a:moveTo>
                  <a:lnTo>
                    <a:pt x="52247" y="5194"/>
                  </a:lnTo>
                  <a:lnTo>
                    <a:pt x="51676" y="4152"/>
                  </a:lnTo>
                  <a:lnTo>
                    <a:pt x="51371" y="3581"/>
                  </a:lnTo>
                  <a:lnTo>
                    <a:pt x="50698" y="2933"/>
                  </a:lnTo>
                  <a:lnTo>
                    <a:pt x="49453" y="2298"/>
                  </a:lnTo>
                  <a:lnTo>
                    <a:pt x="49453" y="6108"/>
                  </a:lnTo>
                  <a:lnTo>
                    <a:pt x="49453" y="8115"/>
                  </a:lnTo>
                  <a:lnTo>
                    <a:pt x="49237" y="8750"/>
                  </a:lnTo>
                  <a:lnTo>
                    <a:pt x="48221" y="9817"/>
                  </a:lnTo>
                  <a:lnTo>
                    <a:pt x="47383" y="10096"/>
                  </a:lnTo>
                  <a:lnTo>
                    <a:pt x="43180" y="10096"/>
                  </a:lnTo>
                  <a:lnTo>
                    <a:pt x="43180" y="4152"/>
                  </a:lnTo>
                  <a:lnTo>
                    <a:pt x="47383" y="4152"/>
                  </a:lnTo>
                  <a:lnTo>
                    <a:pt x="48221" y="4419"/>
                  </a:lnTo>
                  <a:lnTo>
                    <a:pt x="49237" y="5473"/>
                  </a:lnTo>
                  <a:lnTo>
                    <a:pt x="49453" y="6108"/>
                  </a:lnTo>
                  <a:lnTo>
                    <a:pt x="49453" y="2298"/>
                  </a:lnTo>
                  <a:lnTo>
                    <a:pt x="48869" y="1993"/>
                  </a:lnTo>
                  <a:lnTo>
                    <a:pt x="47726" y="1752"/>
                  </a:lnTo>
                  <a:lnTo>
                    <a:pt x="40246" y="1752"/>
                  </a:lnTo>
                  <a:lnTo>
                    <a:pt x="40246" y="18872"/>
                  </a:lnTo>
                  <a:lnTo>
                    <a:pt x="43180" y="18872"/>
                  </a:lnTo>
                  <a:lnTo>
                    <a:pt x="43180" y="12484"/>
                  </a:lnTo>
                  <a:lnTo>
                    <a:pt x="47752" y="12484"/>
                  </a:lnTo>
                  <a:lnTo>
                    <a:pt x="52476" y="8115"/>
                  </a:lnTo>
                  <a:lnTo>
                    <a:pt x="52476" y="6108"/>
                  </a:lnTo>
                  <a:close/>
                </a:path>
                <a:path w="230504" h="24130">
                  <a:moveTo>
                    <a:pt x="65189" y="13195"/>
                  </a:moveTo>
                  <a:lnTo>
                    <a:pt x="60921" y="5715"/>
                  </a:lnTo>
                  <a:lnTo>
                    <a:pt x="58788" y="5715"/>
                  </a:lnTo>
                  <a:lnTo>
                    <a:pt x="54483" y="9804"/>
                  </a:lnTo>
                  <a:lnTo>
                    <a:pt x="57365" y="9804"/>
                  </a:lnTo>
                  <a:lnTo>
                    <a:pt x="57480" y="9245"/>
                  </a:lnTo>
                  <a:lnTo>
                    <a:pt x="57734" y="8826"/>
                  </a:lnTo>
                  <a:lnTo>
                    <a:pt x="58572" y="8255"/>
                  </a:lnTo>
                  <a:lnTo>
                    <a:pt x="59093" y="8115"/>
                  </a:lnTo>
                  <a:lnTo>
                    <a:pt x="60401" y="8115"/>
                  </a:lnTo>
                  <a:lnTo>
                    <a:pt x="62255" y="11315"/>
                  </a:lnTo>
                  <a:lnTo>
                    <a:pt x="62153" y="13195"/>
                  </a:lnTo>
                  <a:lnTo>
                    <a:pt x="59486" y="16840"/>
                  </a:lnTo>
                  <a:lnTo>
                    <a:pt x="58661" y="16840"/>
                  </a:lnTo>
                  <a:lnTo>
                    <a:pt x="58280" y="16751"/>
                  </a:lnTo>
                  <a:lnTo>
                    <a:pt x="57734" y="16471"/>
                  </a:lnTo>
                  <a:lnTo>
                    <a:pt x="57505" y="16268"/>
                  </a:lnTo>
                  <a:lnTo>
                    <a:pt x="57175" y="15735"/>
                  </a:lnTo>
                  <a:lnTo>
                    <a:pt x="57226" y="14262"/>
                  </a:lnTo>
                  <a:lnTo>
                    <a:pt x="57505" y="13817"/>
                  </a:lnTo>
                  <a:lnTo>
                    <a:pt x="57785" y="13589"/>
                  </a:lnTo>
                  <a:lnTo>
                    <a:pt x="58508" y="13284"/>
                  </a:lnTo>
                  <a:lnTo>
                    <a:pt x="58953" y="13195"/>
                  </a:lnTo>
                  <a:lnTo>
                    <a:pt x="62153" y="13195"/>
                  </a:lnTo>
                  <a:lnTo>
                    <a:pt x="62153" y="11315"/>
                  </a:lnTo>
                  <a:lnTo>
                    <a:pt x="58089" y="11315"/>
                  </a:lnTo>
                  <a:lnTo>
                    <a:pt x="57137" y="11480"/>
                  </a:lnTo>
                  <a:lnTo>
                    <a:pt x="55587" y="12128"/>
                  </a:lnTo>
                  <a:lnTo>
                    <a:pt x="55003" y="12585"/>
                  </a:lnTo>
                  <a:lnTo>
                    <a:pt x="54203" y="13754"/>
                  </a:lnTo>
                  <a:lnTo>
                    <a:pt x="54063" y="14262"/>
                  </a:lnTo>
                  <a:lnTo>
                    <a:pt x="54063" y="16141"/>
                  </a:lnTo>
                  <a:lnTo>
                    <a:pt x="57429" y="19164"/>
                  </a:lnTo>
                  <a:lnTo>
                    <a:pt x="58902" y="19164"/>
                  </a:lnTo>
                  <a:lnTo>
                    <a:pt x="62369" y="16891"/>
                  </a:lnTo>
                  <a:lnTo>
                    <a:pt x="62661" y="18872"/>
                  </a:lnTo>
                  <a:lnTo>
                    <a:pt x="65189" y="18872"/>
                  </a:lnTo>
                  <a:lnTo>
                    <a:pt x="65189" y="16891"/>
                  </a:lnTo>
                  <a:lnTo>
                    <a:pt x="65189" y="13195"/>
                  </a:lnTo>
                  <a:close/>
                </a:path>
                <a:path w="230504" h="24130">
                  <a:moveTo>
                    <a:pt x="78524" y="16192"/>
                  </a:moveTo>
                  <a:lnTo>
                    <a:pt x="73088" y="11074"/>
                  </a:lnTo>
                  <a:lnTo>
                    <a:pt x="72542" y="10934"/>
                  </a:lnTo>
                  <a:lnTo>
                    <a:pt x="71767" y="10591"/>
                  </a:lnTo>
                  <a:lnTo>
                    <a:pt x="71488" y="10388"/>
                  </a:lnTo>
                  <a:lnTo>
                    <a:pt x="71170" y="9931"/>
                  </a:lnTo>
                  <a:lnTo>
                    <a:pt x="71272" y="8623"/>
                  </a:lnTo>
                  <a:lnTo>
                    <a:pt x="71970" y="8140"/>
                  </a:lnTo>
                  <a:lnTo>
                    <a:pt x="72491" y="8013"/>
                  </a:lnTo>
                  <a:lnTo>
                    <a:pt x="73837" y="8013"/>
                  </a:lnTo>
                  <a:lnTo>
                    <a:pt x="74358" y="8140"/>
                  </a:lnTo>
                  <a:lnTo>
                    <a:pt x="75133" y="8623"/>
                  </a:lnTo>
                  <a:lnTo>
                    <a:pt x="75374" y="8953"/>
                  </a:lnTo>
                  <a:lnTo>
                    <a:pt x="75476" y="9410"/>
                  </a:lnTo>
                  <a:lnTo>
                    <a:pt x="78270" y="9410"/>
                  </a:lnTo>
                  <a:lnTo>
                    <a:pt x="78155" y="8623"/>
                  </a:lnTo>
                  <a:lnTo>
                    <a:pt x="78041" y="8140"/>
                  </a:lnTo>
                  <a:lnTo>
                    <a:pt x="77965" y="8013"/>
                  </a:lnTo>
                  <a:lnTo>
                    <a:pt x="77597" y="7340"/>
                  </a:lnTo>
                  <a:lnTo>
                    <a:pt x="75920" y="6045"/>
                  </a:lnTo>
                  <a:lnTo>
                    <a:pt x="74739" y="5715"/>
                  </a:lnTo>
                  <a:lnTo>
                    <a:pt x="72186" y="5715"/>
                  </a:lnTo>
                  <a:lnTo>
                    <a:pt x="68326" y="10642"/>
                  </a:lnTo>
                  <a:lnTo>
                    <a:pt x="68745" y="11531"/>
                  </a:lnTo>
                  <a:lnTo>
                    <a:pt x="73533" y="13411"/>
                  </a:lnTo>
                  <a:lnTo>
                    <a:pt x="74041" y="13512"/>
                  </a:lnTo>
                  <a:lnTo>
                    <a:pt x="74828" y="13766"/>
                  </a:lnTo>
                  <a:lnTo>
                    <a:pt x="75133" y="13957"/>
                  </a:lnTo>
                  <a:lnTo>
                    <a:pt x="75539" y="14439"/>
                  </a:lnTo>
                  <a:lnTo>
                    <a:pt x="75628" y="15621"/>
                  </a:lnTo>
                  <a:lnTo>
                    <a:pt x="75501" y="15913"/>
                  </a:lnTo>
                  <a:lnTo>
                    <a:pt x="75222" y="16332"/>
                  </a:lnTo>
                  <a:lnTo>
                    <a:pt x="74968" y="16522"/>
                  </a:lnTo>
                  <a:lnTo>
                    <a:pt x="74320" y="16802"/>
                  </a:lnTo>
                  <a:lnTo>
                    <a:pt x="73926" y="16865"/>
                  </a:lnTo>
                  <a:lnTo>
                    <a:pt x="72898" y="16865"/>
                  </a:lnTo>
                  <a:lnTo>
                    <a:pt x="70853" y="14935"/>
                  </a:lnTo>
                  <a:lnTo>
                    <a:pt x="67919" y="14935"/>
                  </a:lnTo>
                  <a:lnTo>
                    <a:pt x="72237" y="19164"/>
                  </a:lnTo>
                  <a:lnTo>
                    <a:pt x="74510" y="19164"/>
                  </a:lnTo>
                  <a:lnTo>
                    <a:pt x="75463" y="18986"/>
                  </a:lnTo>
                  <a:lnTo>
                    <a:pt x="76949" y="18351"/>
                  </a:lnTo>
                  <a:lnTo>
                    <a:pt x="77546" y="17881"/>
                  </a:lnTo>
                  <a:lnTo>
                    <a:pt x="78257" y="16865"/>
                  </a:lnTo>
                  <a:lnTo>
                    <a:pt x="78435" y="16522"/>
                  </a:lnTo>
                  <a:lnTo>
                    <a:pt x="78524" y="16192"/>
                  </a:lnTo>
                  <a:close/>
                </a:path>
                <a:path w="230504" h="24130">
                  <a:moveTo>
                    <a:pt x="91516" y="16192"/>
                  </a:moveTo>
                  <a:lnTo>
                    <a:pt x="86080" y="11074"/>
                  </a:lnTo>
                  <a:lnTo>
                    <a:pt x="85534" y="10934"/>
                  </a:lnTo>
                  <a:lnTo>
                    <a:pt x="84747" y="10591"/>
                  </a:lnTo>
                  <a:lnTo>
                    <a:pt x="84467" y="10388"/>
                  </a:lnTo>
                  <a:lnTo>
                    <a:pt x="84162" y="9931"/>
                  </a:lnTo>
                  <a:lnTo>
                    <a:pt x="84264" y="8623"/>
                  </a:lnTo>
                  <a:lnTo>
                    <a:pt x="84963" y="8140"/>
                  </a:lnTo>
                  <a:lnTo>
                    <a:pt x="85483" y="8013"/>
                  </a:lnTo>
                  <a:lnTo>
                    <a:pt x="86817" y="8013"/>
                  </a:lnTo>
                  <a:lnTo>
                    <a:pt x="87337" y="8140"/>
                  </a:lnTo>
                  <a:lnTo>
                    <a:pt x="88125" y="8623"/>
                  </a:lnTo>
                  <a:lnTo>
                    <a:pt x="88366" y="8953"/>
                  </a:lnTo>
                  <a:lnTo>
                    <a:pt x="88468" y="9410"/>
                  </a:lnTo>
                  <a:lnTo>
                    <a:pt x="91249" y="9410"/>
                  </a:lnTo>
                  <a:lnTo>
                    <a:pt x="87731" y="5715"/>
                  </a:lnTo>
                  <a:lnTo>
                    <a:pt x="85178" y="5715"/>
                  </a:lnTo>
                  <a:lnTo>
                    <a:pt x="81305" y="10642"/>
                  </a:lnTo>
                  <a:lnTo>
                    <a:pt x="81737" y="11531"/>
                  </a:lnTo>
                  <a:lnTo>
                    <a:pt x="86525" y="13411"/>
                  </a:lnTo>
                  <a:lnTo>
                    <a:pt x="87020" y="13512"/>
                  </a:lnTo>
                  <a:lnTo>
                    <a:pt x="87820" y="13766"/>
                  </a:lnTo>
                  <a:lnTo>
                    <a:pt x="88125" y="13957"/>
                  </a:lnTo>
                  <a:lnTo>
                    <a:pt x="88531" y="14439"/>
                  </a:lnTo>
                  <a:lnTo>
                    <a:pt x="88620" y="15621"/>
                  </a:lnTo>
                  <a:lnTo>
                    <a:pt x="88493" y="15913"/>
                  </a:lnTo>
                  <a:lnTo>
                    <a:pt x="88201" y="16332"/>
                  </a:lnTo>
                  <a:lnTo>
                    <a:pt x="87960" y="16522"/>
                  </a:lnTo>
                  <a:lnTo>
                    <a:pt x="87312" y="16802"/>
                  </a:lnTo>
                  <a:lnTo>
                    <a:pt x="86906" y="16865"/>
                  </a:lnTo>
                  <a:lnTo>
                    <a:pt x="85877" y="16865"/>
                  </a:lnTo>
                  <a:lnTo>
                    <a:pt x="83845" y="14935"/>
                  </a:lnTo>
                  <a:lnTo>
                    <a:pt x="80911" y="14935"/>
                  </a:lnTo>
                  <a:lnTo>
                    <a:pt x="85217" y="19164"/>
                  </a:lnTo>
                  <a:lnTo>
                    <a:pt x="87503" y="19164"/>
                  </a:lnTo>
                  <a:lnTo>
                    <a:pt x="88442" y="18986"/>
                  </a:lnTo>
                  <a:lnTo>
                    <a:pt x="89941" y="18351"/>
                  </a:lnTo>
                  <a:lnTo>
                    <a:pt x="90538" y="17881"/>
                  </a:lnTo>
                  <a:lnTo>
                    <a:pt x="91236" y="16865"/>
                  </a:lnTo>
                  <a:lnTo>
                    <a:pt x="91414" y="16522"/>
                  </a:lnTo>
                  <a:lnTo>
                    <a:pt x="91516" y="16192"/>
                  </a:lnTo>
                  <a:close/>
                </a:path>
                <a:path w="230504" h="24130">
                  <a:moveTo>
                    <a:pt x="106095" y="13144"/>
                  </a:moveTo>
                  <a:lnTo>
                    <a:pt x="103212" y="6413"/>
                  </a:lnTo>
                  <a:lnTo>
                    <a:pt x="103212" y="11264"/>
                  </a:lnTo>
                  <a:lnTo>
                    <a:pt x="97028" y="11264"/>
                  </a:lnTo>
                  <a:lnTo>
                    <a:pt x="99644" y="8115"/>
                  </a:lnTo>
                  <a:lnTo>
                    <a:pt x="101079" y="8115"/>
                  </a:lnTo>
                  <a:lnTo>
                    <a:pt x="101777" y="8394"/>
                  </a:lnTo>
                  <a:lnTo>
                    <a:pt x="102908" y="9486"/>
                  </a:lnTo>
                  <a:lnTo>
                    <a:pt x="103098" y="9994"/>
                  </a:lnTo>
                  <a:lnTo>
                    <a:pt x="103212" y="11264"/>
                  </a:lnTo>
                  <a:lnTo>
                    <a:pt x="103212" y="6413"/>
                  </a:lnTo>
                  <a:lnTo>
                    <a:pt x="102565" y="5994"/>
                  </a:lnTo>
                  <a:lnTo>
                    <a:pt x="101511" y="5715"/>
                  </a:lnTo>
                  <a:lnTo>
                    <a:pt x="99034" y="5715"/>
                  </a:lnTo>
                  <a:lnTo>
                    <a:pt x="94259" y="14351"/>
                  </a:lnTo>
                  <a:lnTo>
                    <a:pt x="94399" y="14998"/>
                  </a:lnTo>
                  <a:lnTo>
                    <a:pt x="95427" y="17005"/>
                  </a:lnTo>
                  <a:lnTo>
                    <a:pt x="96139" y="17780"/>
                  </a:lnTo>
                  <a:lnTo>
                    <a:pt x="97967" y="18884"/>
                  </a:lnTo>
                  <a:lnTo>
                    <a:pt x="99021" y="19164"/>
                  </a:lnTo>
                  <a:lnTo>
                    <a:pt x="101193" y="19164"/>
                  </a:lnTo>
                  <a:lnTo>
                    <a:pt x="105803" y="15278"/>
                  </a:lnTo>
                  <a:lnTo>
                    <a:pt x="102819" y="15278"/>
                  </a:lnTo>
                  <a:lnTo>
                    <a:pt x="102628" y="15735"/>
                  </a:lnTo>
                  <a:lnTo>
                    <a:pt x="102323" y="16090"/>
                  </a:lnTo>
                  <a:lnTo>
                    <a:pt x="101511" y="16611"/>
                  </a:lnTo>
                  <a:lnTo>
                    <a:pt x="100939" y="16738"/>
                  </a:lnTo>
                  <a:lnTo>
                    <a:pt x="99568" y="16738"/>
                  </a:lnTo>
                  <a:lnTo>
                    <a:pt x="97028" y="13144"/>
                  </a:lnTo>
                  <a:lnTo>
                    <a:pt x="106095" y="13144"/>
                  </a:lnTo>
                  <a:close/>
                </a:path>
                <a:path w="230504" h="24130">
                  <a:moveTo>
                    <a:pt x="116954" y="5715"/>
                  </a:moveTo>
                  <a:lnTo>
                    <a:pt x="116154" y="5715"/>
                  </a:lnTo>
                  <a:lnTo>
                    <a:pt x="115417" y="5816"/>
                  </a:lnTo>
                  <a:lnTo>
                    <a:pt x="111861" y="8280"/>
                  </a:lnTo>
                  <a:lnTo>
                    <a:pt x="111620" y="6007"/>
                  </a:lnTo>
                  <a:lnTo>
                    <a:pt x="109004" y="6007"/>
                  </a:lnTo>
                  <a:lnTo>
                    <a:pt x="109004" y="18872"/>
                  </a:lnTo>
                  <a:lnTo>
                    <a:pt x="111937" y="18872"/>
                  </a:lnTo>
                  <a:lnTo>
                    <a:pt x="112026" y="11023"/>
                  </a:lnTo>
                  <a:lnTo>
                    <a:pt x="112382" y="10121"/>
                  </a:lnTo>
                  <a:lnTo>
                    <a:pt x="114858" y="8801"/>
                  </a:lnTo>
                  <a:lnTo>
                    <a:pt x="116954" y="8801"/>
                  </a:lnTo>
                  <a:lnTo>
                    <a:pt x="116954" y="8280"/>
                  </a:lnTo>
                  <a:lnTo>
                    <a:pt x="116954" y="5715"/>
                  </a:lnTo>
                  <a:close/>
                </a:path>
                <a:path w="230504" h="24130">
                  <a:moveTo>
                    <a:pt x="133578" y="3314"/>
                  </a:moveTo>
                  <a:lnTo>
                    <a:pt x="128981" y="0"/>
                  </a:lnTo>
                  <a:lnTo>
                    <a:pt x="127584" y="1993"/>
                  </a:lnTo>
                  <a:lnTo>
                    <a:pt x="132473" y="4953"/>
                  </a:lnTo>
                  <a:lnTo>
                    <a:pt x="133578" y="3314"/>
                  </a:lnTo>
                  <a:close/>
                </a:path>
                <a:path w="230504" h="24130">
                  <a:moveTo>
                    <a:pt x="136169" y="13195"/>
                  </a:moveTo>
                  <a:lnTo>
                    <a:pt x="136067" y="9245"/>
                  </a:lnTo>
                  <a:lnTo>
                    <a:pt x="135928" y="8712"/>
                  </a:lnTo>
                  <a:lnTo>
                    <a:pt x="135585" y="8115"/>
                  </a:lnTo>
                  <a:lnTo>
                    <a:pt x="135115" y="7277"/>
                  </a:lnTo>
                  <a:lnTo>
                    <a:pt x="134505" y="6718"/>
                  </a:lnTo>
                  <a:lnTo>
                    <a:pt x="132892" y="5918"/>
                  </a:lnTo>
                  <a:lnTo>
                    <a:pt x="131902" y="5715"/>
                  </a:lnTo>
                  <a:lnTo>
                    <a:pt x="129768" y="5715"/>
                  </a:lnTo>
                  <a:lnTo>
                    <a:pt x="125450" y="9804"/>
                  </a:lnTo>
                  <a:lnTo>
                    <a:pt x="128346" y="9804"/>
                  </a:lnTo>
                  <a:lnTo>
                    <a:pt x="128460" y="9245"/>
                  </a:lnTo>
                  <a:lnTo>
                    <a:pt x="128714" y="8826"/>
                  </a:lnTo>
                  <a:lnTo>
                    <a:pt x="129552" y="8255"/>
                  </a:lnTo>
                  <a:lnTo>
                    <a:pt x="130073" y="8115"/>
                  </a:lnTo>
                  <a:lnTo>
                    <a:pt x="131381" y="8115"/>
                  </a:lnTo>
                  <a:lnTo>
                    <a:pt x="133235" y="11315"/>
                  </a:lnTo>
                  <a:lnTo>
                    <a:pt x="133134" y="13195"/>
                  </a:lnTo>
                  <a:lnTo>
                    <a:pt x="130467" y="16840"/>
                  </a:lnTo>
                  <a:lnTo>
                    <a:pt x="129641" y="16840"/>
                  </a:lnTo>
                  <a:lnTo>
                    <a:pt x="129260" y="16751"/>
                  </a:lnTo>
                  <a:lnTo>
                    <a:pt x="128701" y="16471"/>
                  </a:lnTo>
                  <a:lnTo>
                    <a:pt x="128473" y="16268"/>
                  </a:lnTo>
                  <a:lnTo>
                    <a:pt x="128155" y="15735"/>
                  </a:lnTo>
                  <a:lnTo>
                    <a:pt x="128193" y="14262"/>
                  </a:lnTo>
                  <a:lnTo>
                    <a:pt x="128485" y="13817"/>
                  </a:lnTo>
                  <a:lnTo>
                    <a:pt x="128765" y="13589"/>
                  </a:lnTo>
                  <a:lnTo>
                    <a:pt x="129476" y="13284"/>
                  </a:lnTo>
                  <a:lnTo>
                    <a:pt x="129933" y="13195"/>
                  </a:lnTo>
                  <a:lnTo>
                    <a:pt x="133134" y="13195"/>
                  </a:lnTo>
                  <a:lnTo>
                    <a:pt x="133134" y="11315"/>
                  </a:lnTo>
                  <a:lnTo>
                    <a:pt x="129070" y="11315"/>
                  </a:lnTo>
                  <a:lnTo>
                    <a:pt x="128117" y="11480"/>
                  </a:lnTo>
                  <a:lnTo>
                    <a:pt x="126568" y="12128"/>
                  </a:lnTo>
                  <a:lnTo>
                    <a:pt x="125984" y="12585"/>
                  </a:lnTo>
                  <a:lnTo>
                    <a:pt x="125183" y="13754"/>
                  </a:lnTo>
                  <a:lnTo>
                    <a:pt x="125044" y="14262"/>
                  </a:lnTo>
                  <a:lnTo>
                    <a:pt x="125044" y="16141"/>
                  </a:lnTo>
                  <a:lnTo>
                    <a:pt x="128409" y="19164"/>
                  </a:lnTo>
                  <a:lnTo>
                    <a:pt x="129882" y="19164"/>
                  </a:lnTo>
                  <a:lnTo>
                    <a:pt x="133350" y="16891"/>
                  </a:lnTo>
                  <a:lnTo>
                    <a:pt x="133642" y="18872"/>
                  </a:lnTo>
                  <a:lnTo>
                    <a:pt x="136169" y="18872"/>
                  </a:lnTo>
                  <a:lnTo>
                    <a:pt x="136169" y="16891"/>
                  </a:lnTo>
                  <a:lnTo>
                    <a:pt x="136169" y="13195"/>
                  </a:lnTo>
                  <a:close/>
                </a:path>
                <a:path w="230504" h="24130">
                  <a:moveTo>
                    <a:pt x="148590" y="1270"/>
                  </a:moveTo>
                  <a:lnTo>
                    <a:pt x="145656" y="1270"/>
                  </a:lnTo>
                  <a:lnTo>
                    <a:pt x="145656" y="18872"/>
                  </a:lnTo>
                  <a:lnTo>
                    <a:pt x="148590" y="18872"/>
                  </a:lnTo>
                  <a:lnTo>
                    <a:pt x="148590" y="1270"/>
                  </a:lnTo>
                  <a:close/>
                </a:path>
                <a:path w="230504" h="24130">
                  <a:moveTo>
                    <a:pt x="155448" y="1752"/>
                  </a:moveTo>
                  <a:lnTo>
                    <a:pt x="152323" y="1752"/>
                  </a:lnTo>
                  <a:lnTo>
                    <a:pt x="151003" y="8356"/>
                  </a:lnTo>
                  <a:lnTo>
                    <a:pt x="153035" y="8356"/>
                  </a:lnTo>
                  <a:lnTo>
                    <a:pt x="155448" y="1752"/>
                  </a:lnTo>
                  <a:close/>
                </a:path>
                <a:path w="230504" h="24130">
                  <a:moveTo>
                    <a:pt x="168732" y="13195"/>
                  </a:moveTo>
                  <a:lnTo>
                    <a:pt x="164465" y="5715"/>
                  </a:lnTo>
                  <a:lnTo>
                    <a:pt x="162331" y="5715"/>
                  </a:lnTo>
                  <a:lnTo>
                    <a:pt x="158026" y="9804"/>
                  </a:lnTo>
                  <a:lnTo>
                    <a:pt x="160909" y="9804"/>
                  </a:lnTo>
                  <a:lnTo>
                    <a:pt x="161023" y="9245"/>
                  </a:lnTo>
                  <a:lnTo>
                    <a:pt x="161277" y="8826"/>
                  </a:lnTo>
                  <a:lnTo>
                    <a:pt x="162115" y="8255"/>
                  </a:lnTo>
                  <a:lnTo>
                    <a:pt x="162636" y="8115"/>
                  </a:lnTo>
                  <a:lnTo>
                    <a:pt x="163944" y="8115"/>
                  </a:lnTo>
                  <a:lnTo>
                    <a:pt x="165798" y="11315"/>
                  </a:lnTo>
                  <a:lnTo>
                    <a:pt x="165696" y="13195"/>
                  </a:lnTo>
                  <a:lnTo>
                    <a:pt x="163029" y="16840"/>
                  </a:lnTo>
                  <a:lnTo>
                    <a:pt x="162204" y="16840"/>
                  </a:lnTo>
                  <a:lnTo>
                    <a:pt x="161823" y="16751"/>
                  </a:lnTo>
                  <a:lnTo>
                    <a:pt x="161277" y="16471"/>
                  </a:lnTo>
                  <a:lnTo>
                    <a:pt x="161048" y="16268"/>
                  </a:lnTo>
                  <a:lnTo>
                    <a:pt x="160718" y="15735"/>
                  </a:lnTo>
                  <a:lnTo>
                    <a:pt x="160769" y="14262"/>
                  </a:lnTo>
                  <a:lnTo>
                    <a:pt x="161048" y="13817"/>
                  </a:lnTo>
                  <a:lnTo>
                    <a:pt x="161328" y="13589"/>
                  </a:lnTo>
                  <a:lnTo>
                    <a:pt x="162052" y="13284"/>
                  </a:lnTo>
                  <a:lnTo>
                    <a:pt x="162496" y="13195"/>
                  </a:lnTo>
                  <a:lnTo>
                    <a:pt x="165696" y="13195"/>
                  </a:lnTo>
                  <a:lnTo>
                    <a:pt x="165696" y="11315"/>
                  </a:lnTo>
                  <a:lnTo>
                    <a:pt x="161632" y="11315"/>
                  </a:lnTo>
                  <a:lnTo>
                    <a:pt x="160680" y="11480"/>
                  </a:lnTo>
                  <a:lnTo>
                    <a:pt x="159131" y="12128"/>
                  </a:lnTo>
                  <a:lnTo>
                    <a:pt x="158546" y="12585"/>
                  </a:lnTo>
                  <a:lnTo>
                    <a:pt x="157746" y="13754"/>
                  </a:lnTo>
                  <a:lnTo>
                    <a:pt x="157607" y="14262"/>
                  </a:lnTo>
                  <a:lnTo>
                    <a:pt x="157607" y="16141"/>
                  </a:lnTo>
                  <a:lnTo>
                    <a:pt x="160985" y="19164"/>
                  </a:lnTo>
                  <a:lnTo>
                    <a:pt x="162445" y="19164"/>
                  </a:lnTo>
                  <a:lnTo>
                    <a:pt x="165912" y="16891"/>
                  </a:lnTo>
                  <a:lnTo>
                    <a:pt x="166204" y="18872"/>
                  </a:lnTo>
                  <a:lnTo>
                    <a:pt x="168732" y="18872"/>
                  </a:lnTo>
                  <a:lnTo>
                    <a:pt x="168732" y="16891"/>
                  </a:lnTo>
                  <a:lnTo>
                    <a:pt x="168732" y="13195"/>
                  </a:lnTo>
                  <a:close/>
                </a:path>
                <a:path w="230504" h="24130">
                  <a:moveTo>
                    <a:pt x="183883" y="10388"/>
                  </a:moveTo>
                  <a:lnTo>
                    <a:pt x="183591" y="8940"/>
                  </a:lnTo>
                  <a:lnTo>
                    <a:pt x="183172" y="8229"/>
                  </a:lnTo>
                  <a:lnTo>
                    <a:pt x="182918" y="7797"/>
                  </a:lnTo>
                  <a:lnTo>
                    <a:pt x="180809" y="6134"/>
                  </a:lnTo>
                  <a:lnTo>
                    <a:pt x="179514" y="5715"/>
                  </a:lnTo>
                  <a:lnTo>
                    <a:pt x="176720" y="5715"/>
                  </a:lnTo>
                  <a:lnTo>
                    <a:pt x="171716" y="13830"/>
                  </a:lnTo>
                  <a:lnTo>
                    <a:pt x="171970" y="14973"/>
                  </a:lnTo>
                  <a:lnTo>
                    <a:pt x="173037" y="16979"/>
                  </a:lnTo>
                  <a:lnTo>
                    <a:pt x="173761" y="17754"/>
                  </a:lnTo>
                  <a:lnTo>
                    <a:pt x="175641" y="18884"/>
                  </a:lnTo>
                  <a:lnTo>
                    <a:pt x="176720" y="19164"/>
                  </a:lnTo>
                  <a:lnTo>
                    <a:pt x="179489" y="19164"/>
                  </a:lnTo>
                  <a:lnTo>
                    <a:pt x="180797" y="18732"/>
                  </a:lnTo>
                  <a:lnTo>
                    <a:pt x="182918" y="17043"/>
                  </a:lnTo>
                  <a:lnTo>
                    <a:pt x="183134" y="16662"/>
                  </a:lnTo>
                  <a:lnTo>
                    <a:pt x="183591" y="15913"/>
                  </a:lnTo>
                  <a:lnTo>
                    <a:pt x="183883" y="14490"/>
                  </a:lnTo>
                  <a:lnTo>
                    <a:pt x="180809" y="14490"/>
                  </a:lnTo>
                  <a:lnTo>
                    <a:pt x="180708" y="14947"/>
                  </a:lnTo>
                  <a:lnTo>
                    <a:pt x="180517" y="15341"/>
                  </a:lnTo>
                  <a:lnTo>
                    <a:pt x="179971" y="15989"/>
                  </a:lnTo>
                  <a:lnTo>
                    <a:pt x="179628" y="16243"/>
                  </a:lnTo>
                  <a:lnTo>
                    <a:pt x="178854" y="16586"/>
                  </a:lnTo>
                  <a:lnTo>
                    <a:pt x="178409" y="16662"/>
                  </a:lnTo>
                  <a:lnTo>
                    <a:pt x="177431" y="16662"/>
                  </a:lnTo>
                  <a:lnTo>
                    <a:pt x="174802" y="13830"/>
                  </a:lnTo>
                  <a:lnTo>
                    <a:pt x="174828" y="10782"/>
                  </a:lnTo>
                  <a:lnTo>
                    <a:pt x="175348" y="9525"/>
                  </a:lnTo>
                  <a:lnTo>
                    <a:pt x="175717" y="9055"/>
                  </a:lnTo>
                  <a:lnTo>
                    <a:pt x="176695" y="8394"/>
                  </a:lnTo>
                  <a:lnTo>
                    <a:pt x="177266" y="8229"/>
                  </a:lnTo>
                  <a:lnTo>
                    <a:pt x="178638" y="8229"/>
                  </a:lnTo>
                  <a:lnTo>
                    <a:pt x="179260" y="8420"/>
                  </a:lnTo>
                  <a:lnTo>
                    <a:pt x="180301" y="9169"/>
                  </a:lnTo>
                  <a:lnTo>
                    <a:pt x="180644" y="9702"/>
                  </a:lnTo>
                  <a:lnTo>
                    <a:pt x="180809" y="10388"/>
                  </a:lnTo>
                  <a:lnTo>
                    <a:pt x="183883" y="10388"/>
                  </a:lnTo>
                  <a:close/>
                </a:path>
                <a:path w="230504" h="24130">
                  <a:moveTo>
                    <a:pt x="194462" y="16370"/>
                  </a:moveTo>
                  <a:lnTo>
                    <a:pt x="192125" y="16370"/>
                  </a:lnTo>
                  <a:lnTo>
                    <a:pt x="191668" y="16256"/>
                  </a:lnTo>
                  <a:lnTo>
                    <a:pt x="191147" y="15760"/>
                  </a:lnTo>
                  <a:lnTo>
                    <a:pt x="191020" y="8458"/>
                  </a:lnTo>
                  <a:lnTo>
                    <a:pt x="194411" y="8458"/>
                  </a:lnTo>
                  <a:lnTo>
                    <a:pt x="194411" y="6007"/>
                  </a:lnTo>
                  <a:lnTo>
                    <a:pt x="191020" y="6007"/>
                  </a:lnTo>
                  <a:lnTo>
                    <a:pt x="191020" y="2540"/>
                  </a:lnTo>
                  <a:lnTo>
                    <a:pt x="188429" y="2540"/>
                  </a:lnTo>
                  <a:lnTo>
                    <a:pt x="188087" y="6007"/>
                  </a:lnTo>
                  <a:lnTo>
                    <a:pt x="185864" y="6007"/>
                  </a:lnTo>
                  <a:lnTo>
                    <a:pt x="185864" y="8458"/>
                  </a:lnTo>
                  <a:lnTo>
                    <a:pt x="188087" y="8458"/>
                  </a:lnTo>
                  <a:lnTo>
                    <a:pt x="188188" y="16256"/>
                  </a:lnTo>
                  <a:lnTo>
                    <a:pt x="188252" y="16573"/>
                  </a:lnTo>
                  <a:lnTo>
                    <a:pt x="188912" y="17780"/>
                  </a:lnTo>
                  <a:lnTo>
                    <a:pt x="189395" y="18211"/>
                  </a:lnTo>
                  <a:lnTo>
                    <a:pt x="190614" y="18732"/>
                  </a:lnTo>
                  <a:lnTo>
                    <a:pt x="191338" y="18872"/>
                  </a:lnTo>
                  <a:lnTo>
                    <a:pt x="194462" y="18872"/>
                  </a:lnTo>
                  <a:lnTo>
                    <a:pt x="194462" y="16370"/>
                  </a:lnTo>
                  <a:close/>
                </a:path>
                <a:path w="230504" h="24130">
                  <a:moveTo>
                    <a:pt x="200418" y="6007"/>
                  </a:moveTo>
                  <a:lnTo>
                    <a:pt x="197485" y="6007"/>
                  </a:lnTo>
                  <a:lnTo>
                    <a:pt x="197485" y="18872"/>
                  </a:lnTo>
                  <a:lnTo>
                    <a:pt x="200418" y="18872"/>
                  </a:lnTo>
                  <a:lnTo>
                    <a:pt x="200418" y="6007"/>
                  </a:lnTo>
                  <a:close/>
                </a:path>
                <a:path w="230504" h="24130">
                  <a:moveTo>
                    <a:pt x="200812" y="1981"/>
                  </a:moveTo>
                  <a:lnTo>
                    <a:pt x="200634" y="1574"/>
                  </a:lnTo>
                  <a:lnTo>
                    <a:pt x="199923" y="939"/>
                  </a:lnTo>
                  <a:lnTo>
                    <a:pt x="199491" y="774"/>
                  </a:lnTo>
                  <a:lnTo>
                    <a:pt x="198412" y="774"/>
                  </a:lnTo>
                  <a:lnTo>
                    <a:pt x="197967" y="939"/>
                  </a:lnTo>
                  <a:lnTo>
                    <a:pt x="197269" y="1574"/>
                  </a:lnTo>
                  <a:lnTo>
                    <a:pt x="197091" y="1981"/>
                  </a:lnTo>
                  <a:lnTo>
                    <a:pt x="197091" y="2971"/>
                  </a:lnTo>
                  <a:lnTo>
                    <a:pt x="197269" y="3390"/>
                  </a:lnTo>
                  <a:lnTo>
                    <a:pt x="197967" y="4064"/>
                  </a:lnTo>
                  <a:lnTo>
                    <a:pt x="198412" y="4229"/>
                  </a:lnTo>
                  <a:lnTo>
                    <a:pt x="199491" y="4229"/>
                  </a:lnTo>
                  <a:lnTo>
                    <a:pt x="199923" y="4064"/>
                  </a:lnTo>
                  <a:lnTo>
                    <a:pt x="200634" y="3390"/>
                  </a:lnTo>
                  <a:lnTo>
                    <a:pt x="200812" y="2971"/>
                  </a:lnTo>
                  <a:lnTo>
                    <a:pt x="200812" y="1981"/>
                  </a:lnTo>
                  <a:close/>
                </a:path>
                <a:path w="230504" h="24130">
                  <a:moveTo>
                    <a:pt x="215773" y="10731"/>
                  </a:moveTo>
                  <a:lnTo>
                    <a:pt x="212775" y="6489"/>
                  </a:lnTo>
                  <a:lnTo>
                    <a:pt x="212775" y="13754"/>
                  </a:lnTo>
                  <a:lnTo>
                    <a:pt x="212712" y="14122"/>
                  </a:lnTo>
                  <a:lnTo>
                    <a:pt x="212178" y="15379"/>
                  </a:lnTo>
                  <a:lnTo>
                    <a:pt x="211797" y="15849"/>
                  </a:lnTo>
                  <a:lnTo>
                    <a:pt x="210845" y="16484"/>
                  </a:lnTo>
                  <a:lnTo>
                    <a:pt x="210286" y="16649"/>
                  </a:lnTo>
                  <a:lnTo>
                    <a:pt x="209029" y="16649"/>
                  </a:lnTo>
                  <a:lnTo>
                    <a:pt x="206540" y="13754"/>
                  </a:lnTo>
                  <a:lnTo>
                    <a:pt x="206603" y="10731"/>
                  </a:lnTo>
                  <a:lnTo>
                    <a:pt x="207162" y="9486"/>
                  </a:lnTo>
                  <a:lnTo>
                    <a:pt x="207543" y="9004"/>
                  </a:lnTo>
                  <a:lnTo>
                    <a:pt x="208495" y="8394"/>
                  </a:lnTo>
                  <a:lnTo>
                    <a:pt x="209054" y="8229"/>
                  </a:lnTo>
                  <a:lnTo>
                    <a:pt x="210312" y="8229"/>
                  </a:lnTo>
                  <a:lnTo>
                    <a:pt x="212775" y="13754"/>
                  </a:lnTo>
                  <a:lnTo>
                    <a:pt x="212775" y="6489"/>
                  </a:lnTo>
                  <a:lnTo>
                    <a:pt x="211975" y="6007"/>
                  </a:lnTo>
                  <a:lnTo>
                    <a:pt x="210896" y="5715"/>
                  </a:lnTo>
                  <a:lnTo>
                    <a:pt x="208470" y="5715"/>
                  </a:lnTo>
                  <a:lnTo>
                    <a:pt x="203568" y="10731"/>
                  </a:lnTo>
                  <a:lnTo>
                    <a:pt x="203568" y="14122"/>
                  </a:lnTo>
                  <a:lnTo>
                    <a:pt x="208445" y="19164"/>
                  </a:lnTo>
                  <a:lnTo>
                    <a:pt x="210870" y="19164"/>
                  </a:lnTo>
                  <a:lnTo>
                    <a:pt x="211950" y="18884"/>
                  </a:lnTo>
                  <a:lnTo>
                    <a:pt x="213804" y="17754"/>
                  </a:lnTo>
                  <a:lnTo>
                    <a:pt x="214528" y="16967"/>
                  </a:lnTo>
                  <a:lnTo>
                    <a:pt x="214693" y="16649"/>
                  </a:lnTo>
                  <a:lnTo>
                    <a:pt x="215595" y="14935"/>
                  </a:lnTo>
                  <a:lnTo>
                    <a:pt x="215773" y="14122"/>
                  </a:lnTo>
                  <a:lnTo>
                    <a:pt x="215773" y="10731"/>
                  </a:lnTo>
                  <a:close/>
                </a:path>
                <a:path w="230504" h="24130">
                  <a:moveTo>
                    <a:pt x="230365" y="18872"/>
                  </a:moveTo>
                  <a:lnTo>
                    <a:pt x="230263" y="9156"/>
                  </a:lnTo>
                  <a:lnTo>
                    <a:pt x="230174" y="8737"/>
                  </a:lnTo>
                  <a:lnTo>
                    <a:pt x="229895" y="8191"/>
                  </a:lnTo>
                  <a:lnTo>
                    <a:pt x="229781" y="7937"/>
                  </a:lnTo>
                  <a:lnTo>
                    <a:pt x="229425" y="7239"/>
                  </a:lnTo>
                  <a:lnTo>
                    <a:pt x="228892" y="6680"/>
                  </a:lnTo>
                  <a:lnTo>
                    <a:pt x="227482" y="5905"/>
                  </a:lnTo>
                  <a:lnTo>
                    <a:pt x="226644" y="5715"/>
                  </a:lnTo>
                  <a:lnTo>
                    <a:pt x="224713" y="5715"/>
                  </a:lnTo>
                  <a:lnTo>
                    <a:pt x="223888" y="5918"/>
                  </a:lnTo>
                  <a:lnTo>
                    <a:pt x="222516" y="6718"/>
                  </a:lnTo>
                  <a:lnTo>
                    <a:pt x="221996" y="7251"/>
                  </a:lnTo>
                  <a:lnTo>
                    <a:pt x="221640" y="7937"/>
                  </a:lnTo>
                  <a:lnTo>
                    <a:pt x="221437" y="6007"/>
                  </a:lnTo>
                  <a:lnTo>
                    <a:pt x="218846" y="6007"/>
                  </a:lnTo>
                  <a:lnTo>
                    <a:pt x="218846" y="18872"/>
                  </a:lnTo>
                  <a:lnTo>
                    <a:pt x="221780" y="18872"/>
                  </a:lnTo>
                  <a:lnTo>
                    <a:pt x="221919" y="10096"/>
                  </a:lnTo>
                  <a:lnTo>
                    <a:pt x="222453" y="9156"/>
                  </a:lnTo>
                  <a:lnTo>
                    <a:pt x="222821" y="8801"/>
                  </a:lnTo>
                  <a:lnTo>
                    <a:pt x="223735" y="8305"/>
                  </a:lnTo>
                  <a:lnTo>
                    <a:pt x="224231" y="8191"/>
                  </a:lnTo>
                  <a:lnTo>
                    <a:pt x="225615" y="8191"/>
                  </a:lnTo>
                  <a:lnTo>
                    <a:pt x="226275" y="8432"/>
                  </a:lnTo>
                  <a:lnTo>
                    <a:pt x="227215" y="9436"/>
                  </a:lnTo>
                  <a:lnTo>
                    <a:pt x="227444" y="10096"/>
                  </a:lnTo>
                  <a:lnTo>
                    <a:pt x="227457" y="18872"/>
                  </a:lnTo>
                  <a:lnTo>
                    <a:pt x="230365" y="18872"/>
                  </a:lnTo>
                  <a:close/>
                </a:path>
              </a:pathLst>
            </a:custGeom>
            <a:solidFill>
              <a:srgbClr val="65758B"/>
            </a:solidFill>
          </p:spPr>
          <p:txBody>
            <a:bodyPr wrap="square" lIns="0" tIns="0" rIns="0" bIns="0" rtlCol="0"/>
            <a:lstStyle/>
            <a:p>
              <a:endParaRPr/>
            </a:p>
          </p:txBody>
        </p:sp>
        <p:sp>
          <p:nvSpPr>
            <p:cNvPr id="55" name="object 55"/>
            <p:cNvSpPr/>
            <p:nvPr/>
          </p:nvSpPr>
          <p:spPr>
            <a:xfrm>
              <a:off x="5726422" y="2135108"/>
              <a:ext cx="389890" cy="3810"/>
            </a:xfrm>
            <a:custGeom>
              <a:avLst/>
              <a:gdLst/>
              <a:ahLst/>
              <a:cxnLst/>
              <a:rect l="l" t="t" r="r" b="b"/>
              <a:pathLst>
                <a:path w="389889" h="3810">
                  <a:moveTo>
                    <a:pt x="389889" y="0"/>
                  </a:moveTo>
                  <a:lnTo>
                    <a:pt x="0" y="0"/>
                  </a:lnTo>
                  <a:lnTo>
                    <a:pt x="0" y="3492"/>
                  </a:lnTo>
                  <a:lnTo>
                    <a:pt x="389889" y="3492"/>
                  </a:lnTo>
                  <a:lnTo>
                    <a:pt x="389889" y="0"/>
                  </a:lnTo>
                  <a:close/>
                </a:path>
              </a:pathLst>
            </a:custGeom>
            <a:solidFill>
              <a:srgbClr val="E1E7EF"/>
            </a:solidFill>
          </p:spPr>
          <p:txBody>
            <a:bodyPr wrap="square" lIns="0" tIns="0" rIns="0" bIns="0" rtlCol="0"/>
            <a:lstStyle/>
            <a:p>
              <a:endParaRPr/>
            </a:p>
          </p:txBody>
        </p:sp>
        <p:sp>
          <p:nvSpPr>
            <p:cNvPr id="56" name="object 56"/>
            <p:cNvSpPr/>
            <p:nvPr/>
          </p:nvSpPr>
          <p:spPr>
            <a:xfrm>
              <a:off x="5756897" y="2064968"/>
              <a:ext cx="327025" cy="24765"/>
            </a:xfrm>
            <a:custGeom>
              <a:avLst/>
              <a:gdLst/>
              <a:ahLst/>
              <a:cxnLst/>
              <a:rect l="l" t="t" r="r" b="b"/>
              <a:pathLst>
                <a:path w="327025" h="24764">
                  <a:moveTo>
                    <a:pt x="17538" y="17272"/>
                  </a:moveTo>
                  <a:lnTo>
                    <a:pt x="17145" y="16891"/>
                  </a:lnTo>
                  <a:lnTo>
                    <a:pt x="3060" y="16891"/>
                  </a:lnTo>
                  <a:lnTo>
                    <a:pt x="7150" y="12801"/>
                  </a:lnTo>
                  <a:lnTo>
                    <a:pt x="7150" y="12242"/>
                  </a:lnTo>
                  <a:lnTo>
                    <a:pt x="6464" y="11557"/>
                  </a:lnTo>
                  <a:lnTo>
                    <a:pt x="5918" y="11557"/>
                  </a:lnTo>
                  <a:lnTo>
                    <a:pt x="0" y="17475"/>
                  </a:lnTo>
                  <a:lnTo>
                    <a:pt x="0" y="18034"/>
                  </a:lnTo>
                  <a:lnTo>
                    <a:pt x="5918" y="23952"/>
                  </a:lnTo>
                  <a:lnTo>
                    <a:pt x="6464" y="23952"/>
                  </a:lnTo>
                  <a:lnTo>
                    <a:pt x="7150" y="23279"/>
                  </a:lnTo>
                  <a:lnTo>
                    <a:pt x="7150" y="22720"/>
                  </a:lnTo>
                  <a:lnTo>
                    <a:pt x="3060" y="18630"/>
                  </a:lnTo>
                  <a:lnTo>
                    <a:pt x="17145" y="18630"/>
                  </a:lnTo>
                  <a:lnTo>
                    <a:pt x="17538" y="18237"/>
                  </a:lnTo>
                  <a:lnTo>
                    <a:pt x="17538" y="17272"/>
                  </a:lnTo>
                  <a:close/>
                </a:path>
                <a:path w="327025" h="24764">
                  <a:moveTo>
                    <a:pt x="22656" y="6794"/>
                  </a:moveTo>
                  <a:lnTo>
                    <a:pt x="16941" y="1079"/>
                  </a:lnTo>
                  <a:lnTo>
                    <a:pt x="16395" y="1079"/>
                  </a:lnTo>
                  <a:lnTo>
                    <a:pt x="15709" y="1765"/>
                  </a:lnTo>
                  <a:lnTo>
                    <a:pt x="15709" y="2324"/>
                  </a:lnTo>
                  <a:lnTo>
                    <a:pt x="19799" y="6413"/>
                  </a:lnTo>
                  <a:lnTo>
                    <a:pt x="5702" y="6413"/>
                  </a:lnTo>
                  <a:lnTo>
                    <a:pt x="5321" y="6794"/>
                  </a:lnTo>
                  <a:lnTo>
                    <a:pt x="5321" y="7759"/>
                  </a:lnTo>
                  <a:lnTo>
                    <a:pt x="5702" y="8153"/>
                  </a:lnTo>
                  <a:lnTo>
                    <a:pt x="19799" y="8153"/>
                  </a:lnTo>
                  <a:lnTo>
                    <a:pt x="15709" y="12242"/>
                  </a:lnTo>
                  <a:lnTo>
                    <a:pt x="15709" y="12801"/>
                  </a:lnTo>
                  <a:lnTo>
                    <a:pt x="16395" y="13474"/>
                  </a:lnTo>
                  <a:lnTo>
                    <a:pt x="16941" y="13474"/>
                  </a:lnTo>
                  <a:lnTo>
                    <a:pt x="22656" y="7759"/>
                  </a:lnTo>
                  <a:lnTo>
                    <a:pt x="22656" y="6794"/>
                  </a:lnTo>
                  <a:close/>
                </a:path>
                <a:path w="327025" h="24764">
                  <a:moveTo>
                    <a:pt x="55918" y="7213"/>
                  </a:moveTo>
                  <a:lnTo>
                    <a:pt x="50584" y="1460"/>
                  </a:lnTo>
                  <a:lnTo>
                    <a:pt x="46913" y="1460"/>
                  </a:lnTo>
                  <a:lnTo>
                    <a:pt x="40563" y="8572"/>
                  </a:lnTo>
                  <a:lnTo>
                    <a:pt x="40563" y="12077"/>
                  </a:lnTo>
                  <a:lnTo>
                    <a:pt x="46913" y="19164"/>
                  </a:lnTo>
                  <a:lnTo>
                    <a:pt x="50584" y="19164"/>
                  </a:lnTo>
                  <a:lnTo>
                    <a:pt x="52235" y="18669"/>
                  </a:lnTo>
                  <a:lnTo>
                    <a:pt x="54775" y="16700"/>
                  </a:lnTo>
                  <a:lnTo>
                    <a:pt x="54876" y="16522"/>
                  </a:lnTo>
                  <a:lnTo>
                    <a:pt x="55575" y="15341"/>
                  </a:lnTo>
                  <a:lnTo>
                    <a:pt x="55918" y="13614"/>
                  </a:lnTo>
                  <a:lnTo>
                    <a:pt x="52743" y="13627"/>
                  </a:lnTo>
                  <a:lnTo>
                    <a:pt x="52501" y="14528"/>
                  </a:lnTo>
                  <a:lnTo>
                    <a:pt x="52019" y="15240"/>
                  </a:lnTo>
                  <a:lnTo>
                    <a:pt x="50596" y="16281"/>
                  </a:lnTo>
                  <a:lnTo>
                    <a:pt x="49695" y="16522"/>
                  </a:lnTo>
                  <a:lnTo>
                    <a:pt x="47510" y="16522"/>
                  </a:lnTo>
                  <a:lnTo>
                    <a:pt x="43624" y="12077"/>
                  </a:lnTo>
                  <a:lnTo>
                    <a:pt x="43751" y="7937"/>
                  </a:lnTo>
                  <a:lnTo>
                    <a:pt x="44538" y="6070"/>
                  </a:lnTo>
                  <a:lnTo>
                    <a:pt x="45123" y="5346"/>
                  </a:lnTo>
                  <a:lnTo>
                    <a:pt x="46621" y="4356"/>
                  </a:lnTo>
                  <a:lnTo>
                    <a:pt x="47510" y="4102"/>
                  </a:lnTo>
                  <a:lnTo>
                    <a:pt x="49695" y="4102"/>
                  </a:lnTo>
                  <a:lnTo>
                    <a:pt x="50622" y="4381"/>
                  </a:lnTo>
                  <a:lnTo>
                    <a:pt x="52044" y="5486"/>
                  </a:lnTo>
                  <a:lnTo>
                    <a:pt x="52514" y="6248"/>
                  </a:lnTo>
                  <a:lnTo>
                    <a:pt x="52743" y="7213"/>
                  </a:lnTo>
                  <a:lnTo>
                    <a:pt x="55918" y="7213"/>
                  </a:lnTo>
                  <a:close/>
                </a:path>
                <a:path w="327025" h="24764">
                  <a:moveTo>
                    <a:pt x="70637" y="10731"/>
                  </a:moveTo>
                  <a:lnTo>
                    <a:pt x="67640" y="6489"/>
                  </a:lnTo>
                  <a:lnTo>
                    <a:pt x="67640" y="13754"/>
                  </a:lnTo>
                  <a:lnTo>
                    <a:pt x="67576" y="14122"/>
                  </a:lnTo>
                  <a:lnTo>
                    <a:pt x="67043" y="15379"/>
                  </a:lnTo>
                  <a:lnTo>
                    <a:pt x="66662" y="15849"/>
                  </a:lnTo>
                  <a:lnTo>
                    <a:pt x="65709" y="16484"/>
                  </a:lnTo>
                  <a:lnTo>
                    <a:pt x="65151" y="16649"/>
                  </a:lnTo>
                  <a:lnTo>
                    <a:pt x="63893" y="16649"/>
                  </a:lnTo>
                  <a:lnTo>
                    <a:pt x="61404" y="13754"/>
                  </a:lnTo>
                  <a:lnTo>
                    <a:pt x="61480" y="10731"/>
                  </a:lnTo>
                  <a:lnTo>
                    <a:pt x="62026" y="9486"/>
                  </a:lnTo>
                  <a:lnTo>
                    <a:pt x="62407" y="9004"/>
                  </a:lnTo>
                  <a:lnTo>
                    <a:pt x="63373" y="8394"/>
                  </a:lnTo>
                  <a:lnTo>
                    <a:pt x="63919" y="8229"/>
                  </a:lnTo>
                  <a:lnTo>
                    <a:pt x="65176" y="8229"/>
                  </a:lnTo>
                  <a:lnTo>
                    <a:pt x="67640" y="13754"/>
                  </a:lnTo>
                  <a:lnTo>
                    <a:pt x="67640" y="6489"/>
                  </a:lnTo>
                  <a:lnTo>
                    <a:pt x="66840" y="6007"/>
                  </a:lnTo>
                  <a:lnTo>
                    <a:pt x="65760" y="5715"/>
                  </a:lnTo>
                  <a:lnTo>
                    <a:pt x="63334" y="5715"/>
                  </a:lnTo>
                  <a:lnTo>
                    <a:pt x="58432" y="10731"/>
                  </a:lnTo>
                  <a:lnTo>
                    <a:pt x="58432" y="14122"/>
                  </a:lnTo>
                  <a:lnTo>
                    <a:pt x="63309" y="19164"/>
                  </a:lnTo>
                  <a:lnTo>
                    <a:pt x="65735" y="19164"/>
                  </a:lnTo>
                  <a:lnTo>
                    <a:pt x="70637" y="14122"/>
                  </a:lnTo>
                  <a:lnTo>
                    <a:pt x="70637" y="10731"/>
                  </a:lnTo>
                  <a:close/>
                </a:path>
                <a:path w="327025" h="24764">
                  <a:moveTo>
                    <a:pt x="92710" y="18872"/>
                  </a:moveTo>
                  <a:lnTo>
                    <a:pt x="92608" y="9182"/>
                  </a:lnTo>
                  <a:lnTo>
                    <a:pt x="92544" y="8801"/>
                  </a:lnTo>
                  <a:lnTo>
                    <a:pt x="92265" y="8191"/>
                  </a:lnTo>
                  <a:lnTo>
                    <a:pt x="92125" y="7861"/>
                  </a:lnTo>
                  <a:lnTo>
                    <a:pt x="91859" y="7277"/>
                  </a:lnTo>
                  <a:lnTo>
                    <a:pt x="91338" y="6692"/>
                  </a:lnTo>
                  <a:lnTo>
                    <a:pt x="89979" y="5905"/>
                  </a:lnTo>
                  <a:lnTo>
                    <a:pt x="89115" y="5715"/>
                  </a:lnTo>
                  <a:lnTo>
                    <a:pt x="87261" y="5715"/>
                  </a:lnTo>
                  <a:lnTo>
                    <a:pt x="86474" y="5905"/>
                  </a:lnTo>
                  <a:lnTo>
                    <a:pt x="85051" y="6642"/>
                  </a:lnTo>
                  <a:lnTo>
                    <a:pt x="84480" y="7162"/>
                  </a:lnTo>
                  <a:lnTo>
                    <a:pt x="84035" y="7861"/>
                  </a:lnTo>
                  <a:lnTo>
                    <a:pt x="83934" y="7670"/>
                  </a:lnTo>
                  <a:lnTo>
                    <a:pt x="80835" y="5715"/>
                  </a:lnTo>
                  <a:lnTo>
                    <a:pt x="79451" y="5715"/>
                  </a:lnTo>
                  <a:lnTo>
                    <a:pt x="78701" y="5905"/>
                  </a:lnTo>
                  <a:lnTo>
                    <a:pt x="77419" y="6591"/>
                  </a:lnTo>
                  <a:lnTo>
                    <a:pt x="76898" y="7073"/>
                  </a:lnTo>
                  <a:lnTo>
                    <a:pt x="76504" y="7670"/>
                  </a:lnTo>
                  <a:lnTo>
                    <a:pt x="76314" y="6007"/>
                  </a:lnTo>
                  <a:lnTo>
                    <a:pt x="73723" y="6007"/>
                  </a:lnTo>
                  <a:lnTo>
                    <a:pt x="73723" y="18872"/>
                  </a:lnTo>
                  <a:lnTo>
                    <a:pt x="76657" y="18872"/>
                  </a:lnTo>
                  <a:lnTo>
                    <a:pt x="76771" y="10147"/>
                  </a:lnTo>
                  <a:lnTo>
                    <a:pt x="77241" y="9182"/>
                  </a:lnTo>
                  <a:lnTo>
                    <a:pt x="77584" y="8801"/>
                  </a:lnTo>
                  <a:lnTo>
                    <a:pt x="78384" y="8318"/>
                  </a:lnTo>
                  <a:lnTo>
                    <a:pt x="78828" y="8191"/>
                  </a:lnTo>
                  <a:lnTo>
                    <a:pt x="80098" y="8191"/>
                  </a:lnTo>
                  <a:lnTo>
                    <a:pt x="80695" y="8432"/>
                  </a:lnTo>
                  <a:lnTo>
                    <a:pt x="81546" y="9436"/>
                  </a:lnTo>
                  <a:lnTo>
                    <a:pt x="81635" y="9728"/>
                  </a:lnTo>
                  <a:lnTo>
                    <a:pt x="81762" y="18872"/>
                  </a:lnTo>
                  <a:lnTo>
                    <a:pt x="84696" y="18872"/>
                  </a:lnTo>
                  <a:lnTo>
                    <a:pt x="86880" y="8191"/>
                  </a:lnTo>
                  <a:lnTo>
                    <a:pt x="88176" y="8191"/>
                  </a:lnTo>
                  <a:lnTo>
                    <a:pt x="88760" y="8432"/>
                  </a:lnTo>
                  <a:lnTo>
                    <a:pt x="89585" y="9436"/>
                  </a:lnTo>
                  <a:lnTo>
                    <a:pt x="89674" y="9728"/>
                  </a:lnTo>
                  <a:lnTo>
                    <a:pt x="89801" y="18872"/>
                  </a:lnTo>
                  <a:lnTo>
                    <a:pt x="92710" y="18872"/>
                  </a:lnTo>
                  <a:close/>
                </a:path>
                <a:path w="327025" h="24764">
                  <a:moveTo>
                    <a:pt x="108813" y="10858"/>
                  </a:moveTo>
                  <a:lnTo>
                    <a:pt x="108635" y="10007"/>
                  </a:lnTo>
                  <a:lnTo>
                    <a:pt x="107823" y="8255"/>
                  </a:lnTo>
                  <a:lnTo>
                    <a:pt x="107696" y="7975"/>
                  </a:lnTo>
                  <a:lnTo>
                    <a:pt x="107530" y="7797"/>
                  </a:lnTo>
                  <a:lnTo>
                    <a:pt x="107022" y="7188"/>
                  </a:lnTo>
                  <a:lnTo>
                    <a:pt x="105778" y="6337"/>
                  </a:lnTo>
                  <a:lnTo>
                    <a:pt x="105778" y="13754"/>
                  </a:lnTo>
                  <a:lnTo>
                    <a:pt x="105714" y="14033"/>
                  </a:lnTo>
                  <a:lnTo>
                    <a:pt x="105130" y="15278"/>
                  </a:lnTo>
                  <a:lnTo>
                    <a:pt x="104724" y="15760"/>
                  </a:lnTo>
                  <a:lnTo>
                    <a:pt x="103695" y="16446"/>
                  </a:lnTo>
                  <a:lnTo>
                    <a:pt x="103124" y="16624"/>
                  </a:lnTo>
                  <a:lnTo>
                    <a:pt x="101765" y="16624"/>
                  </a:lnTo>
                  <a:lnTo>
                    <a:pt x="99110" y="13754"/>
                  </a:lnTo>
                  <a:lnTo>
                    <a:pt x="99161" y="10858"/>
                  </a:lnTo>
                  <a:lnTo>
                    <a:pt x="105778" y="13754"/>
                  </a:lnTo>
                  <a:lnTo>
                    <a:pt x="105778" y="6337"/>
                  </a:lnTo>
                  <a:lnTo>
                    <a:pt x="105295" y="6007"/>
                  </a:lnTo>
                  <a:lnTo>
                    <a:pt x="104279" y="5715"/>
                  </a:lnTo>
                  <a:lnTo>
                    <a:pt x="102412" y="5715"/>
                  </a:lnTo>
                  <a:lnTo>
                    <a:pt x="99047" y="7797"/>
                  </a:lnTo>
                  <a:lnTo>
                    <a:pt x="98755" y="6007"/>
                  </a:lnTo>
                  <a:lnTo>
                    <a:pt x="96139" y="6007"/>
                  </a:lnTo>
                  <a:lnTo>
                    <a:pt x="96139" y="24244"/>
                  </a:lnTo>
                  <a:lnTo>
                    <a:pt x="99072" y="24244"/>
                  </a:lnTo>
                  <a:lnTo>
                    <a:pt x="99072" y="17132"/>
                  </a:lnTo>
                  <a:lnTo>
                    <a:pt x="99466" y="17780"/>
                  </a:lnTo>
                  <a:lnTo>
                    <a:pt x="99999" y="18288"/>
                  </a:lnTo>
                  <a:lnTo>
                    <a:pt x="101371" y="18986"/>
                  </a:lnTo>
                  <a:lnTo>
                    <a:pt x="102184" y="19164"/>
                  </a:lnTo>
                  <a:lnTo>
                    <a:pt x="104241" y="19164"/>
                  </a:lnTo>
                  <a:lnTo>
                    <a:pt x="108813" y="14033"/>
                  </a:lnTo>
                  <a:lnTo>
                    <a:pt x="108813" y="10858"/>
                  </a:lnTo>
                  <a:close/>
                </a:path>
                <a:path w="327025" h="24764">
                  <a:moveTo>
                    <a:pt x="122694" y="13195"/>
                  </a:moveTo>
                  <a:lnTo>
                    <a:pt x="122605" y="9245"/>
                  </a:lnTo>
                  <a:lnTo>
                    <a:pt x="122466" y="8712"/>
                  </a:lnTo>
                  <a:lnTo>
                    <a:pt x="122123" y="8115"/>
                  </a:lnTo>
                  <a:lnTo>
                    <a:pt x="121653" y="7277"/>
                  </a:lnTo>
                  <a:lnTo>
                    <a:pt x="121043" y="6718"/>
                  </a:lnTo>
                  <a:lnTo>
                    <a:pt x="119430" y="5918"/>
                  </a:lnTo>
                  <a:lnTo>
                    <a:pt x="118440" y="5715"/>
                  </a:lnTo>
                  <a:lnTo>
                    <a:pt x="116306" y="5715"/>
                  </a:lnTo>
                  <a:lnTo>
                    <a:pt x="111988" y="9804"/>
                  </a:lnTo>
                  <a:lnTo>
                    <a:pt x="114871" y="9804"/>
                  </a:lnTo>
                  <a:lnTo>
                    <a:pt x="114985" y="9245"/>
                  </a:lnTo>
                  <a:lnTo>
                    <a:pt x="115252" y="8826"/>
                  </a:lnTo>
                  <a:lnTo>
                    <a:pt x="116078" y="8255"/>
                  </a:lnTo>
                  <a:lnTo>
                    <a:pt x="116611" y="8115"/>
                  </a:lnTo>
                  <a:lnTo>
                    <a:pt x="117919" y="8115"/>
                  </a:lnTo>
                  <a:lnTo>
                    <a:pt x="119761" y="11315"/>
                  </a:lnTo>
                  <a:lnTo>
                    <a:pt x="119672" y="13195"/>
                  </a:lnTo>
                  <a:lnTo>
                    <a:pt x="117005" y="16840"/>
                  </a:lnTo>
                  <a:lnTo>
                    <a:pt x="116166" y="16840"/>
                  </a:lnTo>
                  <a:lnTo>
                    <a:pt x="115798" y="16751"/>
                  </a:lnTo>
                  <a:lnTo>
                    <a:pt x="115239" y="16471"/>
                  </a:lnTo>
                  <a:lnTo>
                    <a:pt x="115011" y="16268"/>
                  </a:lnTo>
                  <a:lnTo>
                    <a:pt x="114693" y="15735"/>
                  </a:lnTo>
                  <a:lnTo>
                    <a:pt x="114731" y="14262"/>
                  </a:lnTo>
                  <a:lnTo>
                    <a:pt x="115023" y="13817"/>
                  </a:lnTo>
                  <a:lnTo>
                    <a:pt x="115303" y="13589"/>
                  </a:lnTo>
                  <a:lnTo>
                    <a:pt x="116014" y="13284"/>
                  </a:lnTo>
                  <a:lnTo>
                    <a:pt x="116471" y="13195"/>
                  </a:lnTo>
                  <a:lnTo>
                    <a:pt x="119672" y="13195"/>
                  </a:lnTo>
                  <a:lnTo>
                    <a:pt x="119672" y="11315"/>
                  </a:lnTo>
                  <a:lnTo>
                    <a:pt x="115595" y="11315"/>
                  </a:lnTo>
                  <a:lnTo>
                    <a:pt x="114655" y="11480"/>
                  </a:lnTo>
                  <a:lnTo>
                    <a:pt x="113106" y="12128"/>
                  </a:lnTo>
                  <a:lnTo>
                    <a:pt x="112522" y="12585"/>
                  </a:lnTo>
                  <a:lnTo>
                    <a:pt x="111721" y="13754"/>
                  </a:lnTo>
                  <a:lnTo>
                    <a:pt x="111582" y="14262"/>
                  </a:lnTo>
                  <a:lnTo>
                    <a:pt x="111582" y="16141"/>
                  </a:lnTo>
                  <a:lnTo>
                    <a:pt x="114947" y="19164"/>
                  </a:lnTo>
                  <a:lnTo>
                    <a:pt x="116420" y="19164"/>
                  </a:lnTo>
                  <a:lnTo>
                    <a:pt x="119888" y="16891"/>
                  </a:lnTo>
                  <a:lnTo>
                    <a:pt x="120180" y="18872"/>
                  </a:lnTo>
                  <a:lnTo>
                    <a:pt x="122694" y="18872"/>
                  </a:lnTo>
                  <a:lnTo>
                    <a:pt x="122694" y="16891"/>
                  </a:lnTo>
                  <a:lnTo>
                    <a:pt x="122694" y="13195"/>
                  </a:lnTo>
                  <a:close/>
                </a:path>
                <a:path w="327025" h="24764">
                  <a:moveTo>
                    <a:pt x="134061" y="5715"/>
                  </a:moveTo>
                  <a:lnTo>
                    <a:pt x="133273" y="5715"/>
                  </a:lnTo>
                  <a:lnTo>
                    <a:pt x="132537" y="5816"/>
                  </a:lnTo>
                  <a:lnTo>
                    <a:pt x="128981" y="8280"/>
                  </a:lnTo>
                  <a:lnTo>
                    <a:pt x="128739" y="6007"/>
                  </a:lnTo>
                  <a:lnTo>
                    <a:pt x="126123" y="6007"/>
                  </a:lnTo>
                  <a:lnTo>
                    <a:pt x="126123" y="18872"/>
                  </a:lnTo>
                  <a:lnTo>
                    <a:pt x="129057" y="18872"/>
                  </a:lnTo>
                  <a:lnTo>
                    <a:pt x="129146" y="11023"/>
                  </a:lnTo>
                  <a:lnTo>
                    <a:pt x="129501" y="10121"/>
                  </a:lnTo>
                  <a:lnTo>
                    <a:pt x="131978" y="8801"/>
                  </a:lnTo>
                  <a:lnTo>
                    <a:pt x="134061" y="8801"/>
                  </a:lnTo>
                  <a:lnTo>
                    <a:pt x="134061" y="8280"/>
                  </a:lnTo>
                  <a:lnTo>
                    <a:pt x="134061" y="5715"/>
                  </a:lnTo>
                  <a:close/>
                </a:path>
                <a:path w="327025" h="24764">
                  <a:moveTo>
                    <a:pt x="147637" y="13144"/>
                  </a:moveTo>
                  <a:lnTo>
                    <a:pt x="144754" y="6413"/>
                  </a:lnTo>
                  <a:lnTo>
                    <a:pt x="144754" y="11264"/>
                  </a:lnTo>
                  <a:lnTo>
                    <a:pt x="138569" y="11264"/>
                  </a:lnTo>
                  <a:lnTo>
                    <a:pt x="141185" y="8115"/>
                  </a:lnTo>
                  <a:lnTo>
                    <a:pt x="142621" y="8115"/>
                  </a:lnTo>
                  <a:lnTo>
                    <a:pt x="143319" y="8394"/>
                  </a:lnTo>
                  <a:lnTo>
                    <a:pt x="144449" y="9486"/>
                  </a:lnTo>
                  <a:lnTo>
                    <a:pt x="144640" y="9994"/>
                  </a:lnTo>
                  <a:lnTo>
                    <a:pt x="144754" y="11264"/>
                  </a:lnTo>
                  <a:lnTo>
                    <a:pt x="144754" y="6413"/>
                  </a:lnTo>
                  <a:lnTo>
                    <a:pt x="144106" y="5994"/>
                  </a:lnTo>
                  <a:lnTo>
                    <a:pt x="143052" y="5715"/>
                  </a:lnTo>
                  <a:lnTo>
                    <a:pt x="140576" y="5715"/>
                  </a:lnTo>
                  <a:lnTo>
                    <a:pt x="135801" y="14351"/>
                  </a:lnTo>
                  <a:lnTo>
                    <a:pt x="135940" y="14998"/>
                  </a:lnTo>
                  <a:lnTo>
                    <a:pt x="136969" y="17005"/>
                  </a:lnTo>
                  <a:lnTo>
                    <a:pt x="137680" y="17780"/>
                  </a:lnTo>
                  <a:lnTo>
                    <a:pt x="139509" y="18884"/>
                  </a:lnTo>
                  <a:lnTo>
                    <a:pt x="140563" y="19164"/>
                  </a:lnTo>
                  <a:lnTo>
                    <a:pt x="142735" y="19164"/>
                  </a:lnTo>
                  <a:lnTo>
                    <a:pt x="147345" y="15278"/>
                  </a:lnTo>
                  <a:lnTo>
                    <a:pt x="144360" y="15278"/>
                  </a:lnTo>
                  <a:lnTo>
                    <a:pt x="144170" y="15735"/>
                  </a:lnTo>
                  <a:lnTo>
                    <a:pt x="143865" y="16090"/>
                  </a:lnTo>
                  <a:lnTo>
                    <a:pt x="143052" y="16611"/>
                  </a:lnTo>
                  <a:lnTo>
                    <a:pt x="142481" y="16738"/>
                  </a:lnTo>
                  <a:lnTo>
                    <a:pt x="141109" y="16738"/>
                  </a:lnTo>
                  <a:lnTo>
                    <a:pt x="138569" y="13144"/>
                  </a:lnTo>
                  <a:lnTo>
                    <a:pt x="147637" y="13144"/>
                  </a:lnTo>
                  <a:close/>
                </a:path>
                <a:path w="327025" h="24764">
                  <a:moveTo>
                    <a:pt x="158496" y="5715"/>
                  </a:moveTo>
                  <a:lnTo>
                    <a:pt x="157695" y="5715"/>
                  </a:lnTo>
                  <a:lnTo>
                    <a:pt x="156959" y="5816"/>
                  </a:lnTo>
                  <a:lnTo>
                    <a:pt x="153403" y="8280"/>
                  </a:lnTo>
                  <a:lnTo>
                    <a:pt x="153162" y="6007"/>
                  </a:lnTo>
                  <a:lnTo>
                    <a:pt x="150545" y="6007"/>
                  </a:lnTo>
                  <a:lnTo>
                    <a:pt x="150545" y="18872"/>
                  </a:lnTo>
                  <a:lnTo>
                    <a:pt x="153479" y="18872"/>
                  </a:lnTo>
                  <a:lnTo>
                    <a:pt x="153568" y="11023"/>
                  </a:lnTo>
                  <a:lnTo>
                    <a:pt x="153924" y="10121"/>
                  </a:lnTo>
                  <a:lnTo>
                    <a:pt x="156400" y="8801"/>
                  </a:lnTo>
                  <a:lnTo>
                    <a:pt x="158496" y="8801"/>
                  </a:lnTo>
                  <a:lnTo>
                    <a:pt x="158496" y="8280"/>
                  </a:lnTo>
                  <a:lnTo>
                    <a:pt x="158496" y="5715"/>
                  </a:lnTo>
                  <a:close/>
                </a:path>
                <a:path w="327025" h="24764">
                  <a:moveTo>
                    <a:pt x="185877" y="18872"/>
                  </a:moveTo>
                  <a:lnTo>
                    <a:pt x="185775" y="9182"/>
                  </a:lnTo>
                  <a:lnTo>
                    <a:pt x="185699" y="8801"/>
                  </a:lnTo>
                  <a:lnTo>
                    <a:pt x="185420" y="8191"/>
                  </a:lnTo>
                  <a:lnTo>
                    <a:pt x="185280" y="7861"/>
                  </a:lnTo>
                  <a:lnTo>
                    <a:pt x="185013" y="7277"/>
                  </a:lnTo>
                  <a:lnTo>
                    <a:pt x="184505" y="6692"/>
                  </a:lnTo>
                  <a:lnTo>
                    <a:pt x="183134" y="5905"/>
                  </a:lnTo>
                  <a:lnTo>
                    <a:pt x="182283" y="5715"/>
                  </a:lnTo>
                  <a:lnTo>
                    <a:pt x="180416" y="5715"/>
                  </a:lnTo>
                  <a:lnTo>
                    <a:pt x="179628" y="5905"/>
                  </a:lnTo>
                  <a:lnTo>
                    <a:pt x="178206" y="6642"/>
                  </a:lnTo>
                  <a:lnTo>
                    <a:pt x="177634" y="7162"/>
                  </a:lnTo>
                  <a:lnTo>
                    <a:pt x="177190" y="7861"/>
                  </a:lnTo>
                  <a:lnTo>
                    <a:pt x="177101" y="7670"/>
                  </a:lnTo>
                  <a:lnTo>
                    <a:pt x="174002" y="5715"/>
                  </a:lnTo>
                  <a:lnTo>
                    <a:pt x="172618" y="5715"/>
                  </a:lnTo>
                  <a:lnTo>
                    <a:pt x="171869" y="5905"/>
                  </a:lnTo>
                  <a:lnTo>
                    <a:pt x="170573" y="6591"/>
                  </a:lnTo>
                  <a:lnTo>
                    <a:pt x="170053" y="7073"/>
                  </a:lnTo>
                  <a:lnTo>
                    <a:pt x="169659" y="7670"/>
                  </a:lnTo>
                  <a:lnTo>
                    <a:pt x="169468" y="6007"/>
                  </a:lnTo>
                  <a:lnTo>
                    <a:pt x="166878" y="6007"/>
                  </a:lnTo>
                  <a:lnTo>
                    <a:pt x="166878" y="18872"/>
                  </a:lnTo>
                  <a:lnTo>
                    <a:pt x="169811" y="18872"/>
                  </a:lnTo>
                  <a:lnTo>
                    <a:pt x="169926" y="10147"/>
                  </a:lnTo>
                  <a:lnTo>
                    <a:pt x="170395" y="9182"/>
                  </a:lnTo>
                  <a:lnTo>
                    <a:pt x="170751" y="8801"/>
                  </a:lnTo>
                  <a:lnTo>
                    <a:pt x="171538" y="8318"/>
                  </a:lnTo>
                  <a:lnTo>
                    <a:pt x="171983" y="8191"/>
                  </a:lnTo>
                  <a:lnTo>
                    <a:pt x="173253" y="8191"/>
                  </a:lnTo>
                  <a:lnTo>
                    <a:pt x="173863" y="8432"/>
                  </a:lnTo>
                  <a:lnTo>
                    <a:pt x="174701" y="9436"/>
                  </a:lnTo>
                  <a:lnTo>
                    <a:pt x="174790" y="9728"/>
                  </a:lnTo>
                  <a:lnTo>
                    <a:pt x="174917" y="18872"/>
                  </a:lnTo>
                  <a:lnTo>
                    <a:pt x="177850" y="18872"/>
                  </a:lnTo>
                  <a:lnTo>
                    <a:pt x="180047" y="8191"/>
                  </a:lnTo>
                  <a:lnTo>
                    <a:pt x="181330" y="8191"/>
                  </a:lnTo>
                  <a:lnTo>
                    <a:pt x="181914" y="8432"/>
                  </a:lnTo>
                  <a:lnTo>
                    <a:pt x="182753" y="9436"/>
                  </a:lnTo>
                  <a:lnTo>
                    <a:pt x="182841" y="9728"/>
                  </a:lnTo>
                  <a:lnTo>
                    <a:pt x="182956" y="18872"/>
                  </a:lnTo>
                  <a:lnTo>
                    <a:pt x="185877" y="18872"/>
                  </a:lnTo>
                  <a:close/>
                </a:path>
                <a:path w="327025" h="24764">
                  <a:moveTo>
                    <a:pt x="200812" y="13144"/>
                  </a:moveTo>
                  <a:lnTo>
                    <a:pt x="200723" y="10261"/>
                  </a:lnTo>
                  <a:lnTo>
                    <a:pt x="200621" y="9766"/>
                  </a:lnTo>
                  <a:lnTo>
                    <a:pt x="199809" y="8115"/>
                  </a:lnTo>
                  <a:lnTo>
                    <a:pt x="199694" y="7861"/>
                  </a:lnTo>
                  <a:lnTo>
                    <a:pt x="199021" y="7099"/>
                  </a:lnTo>
                  <a:lnTo>
                    <a:pt x="197929" y="6413"/>
                  </a:lnTo>
                  <a:lnTo>
                    <a:pt x="197929" y="11264"/>
                  </a:lnTo>
                  <a:lnTo>
                    <a:pt x="191744" y="11264"/>
                  </a:lnTo>
                  <a:lnTo>
                    <a:pt x="194348" y="8115"/>
                  </a:lnTo>
                  <a:lnTo>
                    <a:pt x="195783" y="8115"/>
                  </a:lnTo>
                  <a:lnTo>
                    <a:pt x="196494" y="8394"/>
                  </a:lnTo>
                  <a:lnTo>
                    <a:pt x="197612" y="9486"/>
                  </a:lnTo>
                  <a:lnTo>
                    <a:pt x="197802" y="9994"/>
                  </a:lnTo>
                  <a:lnTo>
                    <a:pt x="197929" y="11264"/>
                  </a:lnTo>
                  <a:lnTo>
                    <a:pt x="197929" y="6413"/>
                  </a:lnTo>
                  <a:lnTo>
                    <a:pt x="197281" y="5994"/>
                  </a:lnTo>
                  <a:lnTo>
                    <a:pt x="196215" y="5715"/>
                  </a:lnTo>
                  <a:lnTo>
                    <a:pt x="193738" y="5715"/>
                  </a:lnTo>
                  <a:lnTo>
                    <a:pt x="188963" y="14351"/>
                  </a:lnTo>
                  <a:lnTo>
                    <a:pt x="189103" y="14998"/>
                  </a:lnTo>
                  <a:lnTo>
                    <a:pt x="190131" y="17005"/>
                  </a:lnTo>
                  <a:lnTo>
                    <a:pt x="190855" y="17780"/>
                  </a:lnTo>
                  <a:lnTo>
                    <a:pt x="192671" y="18884"/>
                  </a:lnTo>
                  <a:lnTo>
                    <a:pt x="193738" y="19164"/>
                  </a:lnTo>
                  <a:lnTo>
                    <a:pt x="195897" y="19164"/>
                  </a:lnTo>
                  <a:lnTo>
                    <a:pt x="200520" y="15278"/>
                  </a:lnTo>
                  <a:lnTo>
                    <a:pt x="197535" y="15278"/>
                  </a:lnTo>
                  <a:lnTo>
                    <a:pt x="197332" y="15735"/>
                  </a:lnTo>
                  <a:lnTo>
                    <a:pt x="197040" y="16090"/>
                  </a:lnTo>
                  <a:lnTo>
                    <a:pt x="196215" y="16611"/>
                  </a:lnTo>
                  <a:lnTo>
                    <a:pt x="195656" y="16738"/>
                  </a:lnTo>
                  <a:lnTo>
                    <a:pt x="194284" y="16738"/>
                  </a:lnTo>
                  <a:lnTo>
                    <a:pt x="191744" y="13144"/>
                  </a:lnTo>
                  <a:lnTo>
                    <a:pt x="200812" y="13144"/>
                  </a:lnTo>
                  <a:close/>
                </a:path>
                <a:path w="327025" h="24764">
                  <a:moveTo>
                    <a:pt x="213639" y="16192"/>
                  </a:moveTo>
                  <a:lnTo>
                    <a:pt x="208191" y="11074"/>
                  </a:lnTo>
                  <a:lnTo>
                    <a:pt x="207645" y="10934"/>
                  </a:lnTo>
                  <a:lnTo>
                    <a:pt x="206870" y="10591"/>
                  </a:lnTo>
                  <a:lnTo>
                    <a:pt x="206590" y="10388"/>
                  </a:lnTo>
                  <a:lnTo>
                    <a:pt x="206286" y="9931"/>
                  </a:lnTo>
                  <a:lnTo>
                    <a:pt x="206375" y="8623"/>
                  </a:lnTo>
                  <a:lnTo>
                    <a:pt x="207073" y="8140"/>
                  </a:lnTo>
                  <a:lnTo>
                    <a:pt x="207606" y="8013"/>
                  </a:lnTo>
                  <a:lnTo>
                    <a:pt x="208940" y="8013"/>
                  </a:lnTo>
                  <a:lnTo>
                    <a:pt x="209461" y="8140"/>
                  </a:lnTo>
                  <a:lnTo>
                    <a:pt x="210235" y="8623"/>
                  </a:lnTo>
                  <a:lnTo>
                    <a:pt x="210477" y="8953"/>
                  </a:lnTo>
                  <a:lnTo>
                    <a:pt x="210578" y="9410"/>
                  </a:lnTo>
                  <a:lnTo>
                    <a:pt x="213372" y="9410"/>
                  </a:lnTo>
                  <a:lnTo>
                    <a:pt x="209854" y="5715"/>
                  </a:lnTo>
                  <a:lnTo>
                    <a:pt x="207289" y="5715"/>
                  </a:lnTo>
                  <a:lnTo>
                    <a:pt x="203428" y="10642"/>
                  </a:lnTo>
                  <a:lnTo>
                    <a:pt x="203847" y="11531"/>
                  </a:lnTo>
                  <a:lnTo>
                    <a:pt x="208648" y="13411"/>
                  </a:lnTo>
                  <a:lnTo>
                    <a:pt x="209143" y="13512"/>
                  </a:lnTo>
                  <a:lnTo>
                    <a:pt x="209943" y="13766"/>
                  </a:lnTo>
                  <a:lnTo>
                    <a:pt x="210235" y="13957"/>
                  </a:lnTo>
                  <a:lnTo>
                    <a:pt x="210654" y="14439"/>
                  </a:lnTo>
                  <a:lnTo>
                    <a:pt x="210731" y="15621"/>
                  </a:lnTo>
                  <a:lnTo>
                    <a:pt x="210616" y="15913"/>
                  </a:lnTo>
                  <a:lnTo>
                    <a:pt x="210324" y="16332"/>
                  </a:lnTo>
                  <a:lnTo>
                    <a:pt x="210083" y="16522"/>
                  </a:lnTo>
                  <a:lnTo>
                    <a:pt x="209423" y="16802"/>
                  </a:lnTo>
                  <a:lnTo>
                    <a:pt x="209029" y="16865"/>
                  </a:lnTo>
                  <a:lnTo>
                    <a:pt x="208000" y="16865"/>
                  </a:lnTo>
                  <a:lnTo>
                    <a:pt x="205968" y="14935"/>
                  </a:lnTo>
                  <a:lnTo>
                    <a:pt x="203034" y="14935"/>
                  </a:lnTo>
                  <a:lnTo>
                    <a:pt x="207340" y="19164"/>
                  </a:lnTo>
                  <a:lnTo>
                    <a:pt x="209626" y="19164"/>
                  </a:lnTo>
                  <a:lnTo>
                    <a:pt x="210566" y="18986"/>
                  </a:lnTo>
                  <a:lnTo>
                    <a:pt x="212064" y="18351"/>
                  </a:lnTo>
                  <a:lnTo>
                    <a:pt x="212648" y="17881"/>
                  </a:lnTo>
                  <a:lnTo>
                    <a:pt x="213360" y="16865"/>
                  </a:lnTo>
                  <a:lnTo>
                    <a:pt x="213537" y="16522"/>
                  </a:lnTo>
                  <a:lnTo>
                    <a:pt x="213639" y="16192"/>
                  </a:lnTo>
                  <a:close/>
                </a:path>
                <a:path w="327025" h="24764">
                  <a:moveTo>
                    <a:pt x="230708" y="5715"/>
                  </a:moveTo>
                  <a:lnTo>
                    <a:pt x="229908" y="5715"/>
                  </a:lnTo>
                  <a:lnTo>
                    <a:pt x="229184" y="5816"/>
                  </a:lnTo>
                  <a:lnTo>
                    <a:pt x="225628" y="8280"/>
                  </a:lnTo>
                  <a:lnTo>
                    <a:pt x="225386" y="6007"/>
                  </a:lnTo>
                  <a:lnTo>
                    <a:pt x="222770" y="6007"/>
                  </a:lnTo>
                  <a:lnTo>
                    <a:pt x="222770" y="18872"/>
                  </a:lnTo>
                  <a:lnTo>
                    <a:pt x="225704" y="18872"/>
                  </a:lnTo>
                  <a:lnTo>
                    <a:pt x="225793" y="11023"/>
                  </a:lnTo>
                  <a:lnTo>
                    <a:pt x="226148" y="10121"/>
                  </a:lnTo>
                  <a:lnTo>
                    <a:pt x="228612" y="8801"/>
                  </a:lnTo>
                  <a:lnTo>
                    <a:pt x="230708" y="8801"/>
                  </a:lnTo>
                  <a:lnTo>
                    <a:pt x="230708" y="8280"/>
                  </a:lnTo>
                  <a:lnTo>
                    <a:pt x="230708" y="5715"/>
                  </a:lnTo>
                  <a:close/>
                </a:path>
                <a:path w="327025" h="24764">
                  <a:moveTo>
                    <a:pt x="241274" y="1993"/>
                  </a:moveTo>
                  <a:lnTo>
                    <a:pt x="239877" y="0"/>
                  </a:lnTo>
                  <a:lnTo>
                    <a:pt x="235292" y="3314"/>
                  </a:lnTo>
                  <a:lnTo>
                    <a:pt x="236385" y="4953"/>
                  </a:lnTo>
                  <a:lnTo>
                    <a:pt x="241274" y="1993"/>
                  </a:lnTo>
                  <a:close/>
                </a:path>
                <a:path w="327025" h="24764">
                  <a:moveTo>
                    <a:pt x="244284" y="13144"/>
                  </a:moveTo>
                  <a:lnTo>
                    <a:pt x="241401" y="6413"/>
                  </a:lnTo>
                  <a:lnTo>
                    <a:pt x="241401" y="11264"/>
                  </a:lnTo>
                  <a:lnTo>
                    <a:pt x="235216" y="11264"/>
                  </a:lnTo>
                  <a:lnTo>
                    <a:pt x="237832" y="8115"/>
                  </a:lnTo>
                  <a:lnTo>
                    <a:pt x="239268" y="8115"/>
                  </a:lnTo>
                  <a:lnTo>
                    <a:pt x="239966" y="8394"/>
                  </a:lnTo>
                  <a:lnTo>
                    <a:pt x="241084" y="9486"/>
                  </a:lnTo>
                  <a:lnTo>
                    <a:pt x="241287" y="9994"/>
                  </a:lnTo>
                  <a:lnTo>
                    <a:pt x="241401" y="11264"/>
                  </a:lnTo>
                  <a:lnTo>
                    <a:pt x="241401" y="6413"/>
                  </a:lnTo>
                  <a:lnTo>
                    <a:pt x="240753" y="5994"/>
                  </a:lnTo>
                  <a:lnTo>
                    <a:pt x="239699" y="5715"/>
                  </a:lnTo>
                  <a:lnTo>
                    <a:pt x="237223" y="5715"/>
                  </a:lnTo>
                  <a:lnTo>
                    <a:pt x="232435" y="14351"/>
                  </a:lnTo>
                  <a:lnTo>
                    <a:pt x="232587" y="14998"/>
                  </a:lnTo>
                  <a:lnTo>
                    <a:pt x="233603" y="17005"/>
                  </a:lnTo>
                  <a:lnTo>
                    <a:pt x="234327" y="17780"/>
                  </a:lnTo>
                  <a:lnTo>
                    <a:pt x="236156" y="18884"/>
                  </a:lnTo>
                  <a:lnTo>
                    <a:pt x="237210" y="19164"/>
                  </a:lnTo>
                  <a:lnTo>
                    <a:pt x="239382" y="19164"/>
                  </a:lnTo>
                  <a:lnTo>
                    <a:pt x="243992" y="15278"/>
                  </a:lnTo>
                  <a:lnTo>
                    <a:pt x="241007" y="15278"/>
                  </a:lnTo>
                  <a:lnTo>
                    <a:pt x="240817" y="15735"/>
                  </a:lnTo>
                  <a:lnTo>
                    <a:pt x="240512" y="16090"/>
                  </a:lnTo>
                  <a:lnTo>
                    <a:pt x="239699" y="16611"/>
                  </a:lnTo>
                  <a:lnTo>
                    <a:pt x="239128" y="16738"/>
                  </a:lnTo>
                  <a:lnTo>
                    <a:pt x="237756" y="16738"/>
                  </a:lnTo>
                  <a:lnTo>
                    <a:pt x="235216" y="13144"/>
                  </a:lnTo>
                  <a:lnTo>
                    <a:pt x="244284" y="13144"/>
                  </a:lnTo>
                  <a:close/>
                </a:path>
                <a:path w="327025" h="24764">
                  <a:moveTo>
                    <a:pt x="257111" y="16192"/>
                  </a:moveTo>
                  <a:lnTo>
                    <a:pt x="251675" y="11074"/>
                  </a:lnTo>
                  <a:lnTo>
                    <a:pt x="251129" y="10934"/>
                  </a:lnTo>
                  <a:lnTo>
                    <a:pt x="250342" y="10591"/>
                  </a:lnTo>
                  <a:lnTo>
                    <a:pt x="250063" y="10388"/>
                  </a:lnTo>
                  <a:lnTo>
                    <a:pt x="249758" y="9931"/>
                  </a:lnTo>
                  <a:lnTo>
                    <a:pt x="249859" y="8623"/>
                  </a:lnTo>
                  <a:lnTo>
                    <a:pt x="250558" y="8140"/>
                  </a:lnTo>
                  <a:lnTo>
                    <a:pt x="251079" y="8013"/>
                  </a:lnTo>
                  <a:lnTo>
                    <a:pt x="252412" y="8013"/>
                  </a:lnTo>
                  <a:lnTo>
                    <a:pt x="252933" y="8140"/>
                  </a:lnTo>
                  <a:lnTo>
                    <a:pt x="253720" y="8623"/>
                  </a:lnTo>
                  <a:lnTo>
                    <a:pt x="253949" y="8953"/>
                  </a:lnTo>
                  <a:lnTo>
                    <a:pt x="254063" y="9410"/>
                  </a:lnTo>
                  <a:lnTo>
                    <a:pt x="256844" y="9410"/>
                  </a:lnTo>
                  <a:lnTo>
                    <a:pt x="253326" y="5715"/>
                  </a:lnTo>
                  <a:lnTo>
                    <a:pt x="250761" y="5715"/>
                  </a:lnTo>
                  <a:lnTo>
                    <a:pt x="246900" y="10642"/>
                  </a:lnTo>
                  <a:lnTo>
                    <a:pt x="247332" y="11531"/>
                  </a:lnTo>
                  <a:lnTo>
                    <a:pt x="252120" y="13411"/>
                  </a:lnTo>
                  <a:lnTo>
                    <a:pt x="252615" y="13512"/>
                  </a:lnTo>
                  <a:lnTo>
                    <a:pt x="253415" y="13766"/>
                  </a:lnTo>
                  <a:lnTo>
                    <a:pt x="253720" y="13957"/>
                  </a:lnTo>
                  <a:lnTo>
                    <a:pt x="254127" y="14439"/>
                  </a:lnTo>
                  <a:lnTo>
                    <a:pt x="254203" y="15621"/>
                  </a:lnTo>
                  <a:lnTo>
                    <a:pt x="254088" y="15913"/>
                  </a:lnTo>
                  <a:lnTo>
                    <a:pt x="253796" y="16332"/>
                  </a:lnTo>
                  <a:lnTo>
                    <a:pt x="253555" y="16522"/>
                  </a:lnTo>
                  <a:lnTo>
                    <a:pt x="252907" y="16802"/>
                  </a:lnTo>
                  <a:lnTo>
                    <a:pt x="252501" y="16865"/>
                  </a:lnTo>
                  <a:lnTo>
                    <a:pt x="251472" y="16865"/>
                  </a:lnTo>
                  <a:lnTo>
                    <a:pt x="249440" y="14935"/>
                  </a:lnTo>
                  <a:lnTo>
                    <a:pt x="246507" y="14935"/>
                  </a:lnTo>
                  <a:lnTo>
                    <a:pt x="250812" y="19164"/>
                  </a:lnTo>
                  <a:lnTo>
                    <a:pt x="253098" y="19164"/>
                  </a:lnTo>
                  <a:lnTo>
                    <a:pt x="254038" y="18986"/>
                  </a:lnTo>
                  <a:lnTo>
                    <a:pt x="255536" y="18351"/>
                  </a:lnTo>
                  <a:lnTo>
                    <a:pt x="256133" y="17881"/>
                  </a:lnTo>
                  <a:lnTo>
                    <a:pt x="256832" y="16865"/>
                  </a:lnTo>
                  <a:lnTo>
                    <a:pt x="257009" y="16522"/>
                  </a:lnTo>
                  <a:lnTo>
                    <a:pt x="257111" y="16192"/>
                  </a:lnTo>
                  <a:close/>
                </a:path>
                <a:path w="327025" h="24764">
                  <a:moveTo>
                    <a:pt x="271691" y="6007"/>
                  </a:moveTo>
                  <a:lnTo>
                    <a:pt x="268757" y="6007"/>
                  </a:lnTo>
                  <a:lnTo>
                    <a:pt x="268757" y="14211"/>
                  </a:lnTo>
                  <a:lnTo>
                    <a:pt x="268617" y="14808"/>
                  </a:lnTo>
                  <a:lnTo>
                    <a:pt x="268084" y="15748"/>
                  </a:lnTo>
                  <a:lnTo>
                    <a:pt x="267728" y="16103"/>
                  </a:lnTo>
                  <a:lnTo>
                    <a:pt x="266852" y="16573"/>
                  </a:lnTo>
                  <a:lnTo>
                    <a:pt x="266357" y="16687"/>
                  </a:lnTo>
                  <a:lnTo>
                    <a:pt x="264972" y="16687"/>
                  </a:lnTo>
                  <a:lnTo>
                    <a:pt x="264312" y="16459"/>
                  </a:lnTo>
                  <a:lnTo>
                    <a:pt x="263347" y="15506"/>
                  </a:lnTo>
                  <a:lnTo>
                    <a:pt x="263118" y="14808"/>
                  </a:lnTo>
                  <a:lnTo>
                    <a:pt x="263105" y="6007"/>
                  </a:lnTo>
                  <a:lnTo>
                    <a:pt x="260172" y="6007"/>
                  </a:lnTo>
                  <a:lnTo>
                    <a:pt x="263918" y="19164"/>
                  </a:lnTo>
                  <a:lnTo>
                    <a:pt x="265861" y="19164"/>
                  </a:lnTo>
                  <a:lnTo>
                    <a:pt x="266674" y="18961"/>
                  </a:lnTo>
                  <a:lnTo>
                    <a:pt x="268046" y="18173"/>
                  </a:lnTo>
                  <a:lnTo>
                    <a:pt x="268554" y="17614"/>
                  </a:lnTo>
                  <a:lnTo>
                    <a:pt x="268884" y="16916"/>
                  </a:lnTo>
                  <a:lnTo>
                    <a:pt x="269100" y="18872"/>
                  </a:lnTo>
                  <a:lnTo>
                    <a:pt x="271691" y="18872"/>
                  </a:lnTo>
                  <a:lnTo>
                    <a:pt x="271691" y="16916"/>
                  </a:lnTo>
                  <a:lnTo>
                    <a:pt x="271691" y="16687"/>
                  </a:lnTo>
                  <a:lnTo>
                    <a:pt x="271691" y="6007"/>
                  </a:lnTo>
                  <a:close/>
                </a:path>
                <a:path w="327025" h="24764">
                  <a:moveTo>
                    <a:pt x="278053" y="1270"/>
                  </a:moveTo>
                  <a:lnTo>
                    <a:pt x="275120" y="1270"/>
                  </a:lnTo>
                  <a:lnTo>
                    <a:pt x="275120" y="18872"/>
                  </a:lnTo>
                  <a:lnTo>
                    <a:pt x="278053" y="18872"/>
                  </a:lnTo>
                  <a:lnTo>
                    <a:pt x="278053" y="1270"/>
                  </a:lnTo>
                  <a:close/>
                </a:path>
                <a:path w="327025" h="24764">
                  <a:moveTo>
                    <a:pt x="289242" y="16370"/>
                  </a:moveTo>
                  <a:lnTo>
                    <a:pt x="286905" y="16370"/>
                  </a:lnTo>
                  <a:lnTo>
                    <a:pt x="286448" y="16256"/>
                  </a:lnTo>
                  <a:lnTo>
                    <a:pt x="285927" y="15760"/>
                  </a:lnTo>
                  <a:lnTo>
                    <a:pt x="285800" y="8458"/>
                  </a:lnTo>
                  <a:lnTo>
                    <a:pt x="289204" y="8458"/>
                  </a:lnTo>
                  <a:lnTo>
                    <a:pt x="289204" y="6007"/>
                  </a:lnTo>
                  <a:lnTo>
                    <a:pt x="285800" y="6007"/>
                  </a:lnTo>
                  <a:lnTo>
                    <a:pt x="285800" y="2540"/>
                  </a:lnTo>
                  <a:lnTo>
                    <a:pt x="283210" y="2540"/>
                  </a:lnTo>
                  <a:lnTo>
                    <a:pt x="282867" y="6007"/>
                  </a:lnTo>
                  <a:lnTo>
                    <a:pt x="280644" y="6007"/>
                  </a:lnTo>
                  <a:lnTo>
                    <a:pt x="280644" y="8458"/>
                  </a:lnTo>
                  <a:lnTo>
                    <a:pt x="282867" y="8458"/>
                  </a:lnTo>
                  <a:lnTo>
                    <a:pt x="282968" y="16256"/>
                  </a:lnTo>
                  <a:lnTo>
                    <a:pt x="283032" y="16573"/>
                  </a:lnTo>
                  <a:lnTo>
                    <a:pt x="283692" y="17780"/>
                  </a:lnTo>
                  <a:lnTo>
                    <a:pt x="284175" y="18211"/>
                  </a:lnTo>
                  <a:lnTo>
                    <a:pt x="285394" y="18732"/>
                  </a:lnTo>
                  <a:lnTo>
                    <a:pt x="286118" y="18872"/>
                  </a:lnTo>
                  <a:lnTo>
                    <a:pt x="289242" y="18872"/>
                  </a:lnTo>
                  <a:lnTo>
                    <a:pt x="289242" y="16370"/>
                  </a:lnTo>
                  <a:close/>
                </a:path>
                <a:path w="327025" h="24764">
                  <a:moveTo>
                    <a:pt x="302996" y="13195"/>
                  </a:moveTo>
                  <a:lnTo>
                    <a:pt x="302907" y="9245"/>
                  </a:lnTo>
                  <a:lnTo>
                    <a:pt x="302768" y="8712"/>
                  </a:lnTo>
                  <a:lnTo>
                    <a:pt x="302425" y="8115"/>
                  </a:lnTo>
                  <a:lnTo>
                    <a:pt x="301955" y="7277"/>
                  </a:lnTo>
                  <a:lnTo>
                    <a:pt x="301345" y="6718"/>
                  </a:lnTo>
                  <a:lnTo>
                    <a:pt x="299732" y="5918"/>
                  </a:lnTo>
                  <a:lnTo>
                    <a:pt x="298742" y="5715"/>
                  </a:lnTo>
                  <a:lnTo>
                    <a:pt x="296608" y="5715"/>
                  </a:lnTo>
                  <a:lnTo>
                    <a:pt x="292290" y="9804"/>
                  </a:lnTo>
                  <a:lnTo>
                    <a:pt x="295173" y="9804"/>
                  </a:lnTo>
                  <a:lnTo>
                    <a:pt x="295287" y="9245"/>
                  </a:lnTo>
                  <a:lnTo>
                    <a:pt x="295554" y="8826"/>
                  </a:lnTo>
                  <a:lnTo>
                    <a:pt x="296379" y="8255"/>
                  </a:lnTo>
                  <a:lnTo>
                    <a:pt x="296913" y="8115"/>
                  </a:lnTo>
                  <a:lnTo>
                    <a:pt x="298221" y="8115"/>
                  </a:lnTo>
                  <a:lnTo>
                    <a:pt x="300062" y="11315"/>
                  </a:lnTo>
                  <a:lnTo>
                    <a:pt x="299974" y="13195"/>
                  </a:lnTo>
                  <a:lnTo>
                    <a:pt x="297307" y="16840"/>
                  </a:lnTo>
                  <a:lnTo>
                    <a:pt x="296468" y="16840"/>
                  </a:lnTo>
                  <a:lnTo>
                    <a:pt x="296100" y="16751"/>
                  </a:lnTo>
                  <a:lnTo>
                    <a:pt x="295541" y="16471"/>
                  </a:lnTo>
                  <a:lnTo>
                    <a:pt x="295313" y="16268"/>
                  </a:lnTo>
                  <a:lnTo>
                    <a:pt x="294982" y="15735"/>
                  </a:lnTo>
                  <a:lnTo>
                    <a:pt x="295033" y="14262"/>
                  </a:lnTo>
                  <a:lnTo>
                    <a:pt x="295325" y="13817"/>
                  </a:lnTo>
                  <a:lnTo>
                    <a:pt x="295605" y="13589"/>
                  </a:lnTo>
                  <a:lnTo>
                    <a:pt x="296316" y="13284"/>
                  </a:lnTo>
                  <a:lnTo>
                    <a:pt x="296773" y="13195"/>
                  </a:lnTo>
                  <a:lnTo>
                    <a:pt x="299974" y="13195"/>
                  </a:lnTo>
                  <a:lnTo>
                    <a:pt x="299974" y="11315"/>
                  </a:lnTo>
                  <a:lnTo>
                    <a:pt x="295897" y="11315"/>
                  </a:lnTo>
                  <a:lnTo>
                    <a:pt x="294957" y="11480"/>
                  </a:lnTo>
                  <a:lnTo>
                    <a:pt x="293408" y="12128"/>
                  </a:lnTo>
                  <a:lnTo>
                    <a:pt x="292823" y="12585"/>
                  </a:lnTo>
                  <a:lnTo>
                    <a:pt x="292023" y="13754"/>
                  </a:lnTo>
                  <a:lnTo>
                    <a:pt x="291871" y="14262"/>
                  </a:lnTo>
                  <a:lnTo>
                    <a:pt x="291871" y="16141"/>
                  </a:lnTo>
                  <a:lnTo>
                    <a:pt x="295249" y="19164"/>
                  </a:lnTo>
                  <a:lnTo>
                    <a:pt x="296710" y="19164"/>
                  </a:lnTo>
                  <a:lnTo>
                    <a:pt x="300189" y="16891"/>
                  </a:lnTo>
                  <a:lnTo>
                    <a:pt x="300482" y="18872"/>
                  </a:lnTo>
                  <a:lnTo>
                    <a:pt x="302996" y="18872"/>
                  </a:lnTo>
                  <a:lnTo>
                    <a:pt x="302996" y="16891"/>
                  </a:lnTo>
                  <a:lnTo>
                    <a:pt x="302996" y="13195"/>
                  </a:lnTo>
                  <a:close/>
                </a:path>
                <a:path w="327025" h="24764">
                  <a:moveTo>
                    <a:pt x="314032" y="16370"/>
                  </a:moveTo>
                  <a:lnTo>
                    <a:pt x="311696" y="16370"/>
                  </a:lnTo>
                  <a:lnTo>
                    <a:pt x="311238" y="16256"/>
                  </a:lnTo>
                  <a:lnTo>
                    <a:pt x="310705" y="15760"/>
                  </a:lnTo>
                  <a:lnTo>
                    <a:pt x="310578" y="8458"/>
                  </a:lnTo>
                  <a:lnTo>
                    <a:pt x="313982" y="8458"/>
                  </a:lnTo>
                  <a:lnTo>
                    <a:pt x="313982" y="6007"/>
                  </a:lnTo>
                  <a:lnTo>
                    <a:pt x="310578" y="6007"/>
                  </a:lnTo>
                  <a:lnTo>
                    <a:pt x="310578" y="2540"/>
                  </a:lnTo>
                  <a:lnTo>
                    <a:pt x="307987" y="2540"/>
                  </a:lnTo>
                  <a:lnTo>
                    <a:pt x="307644" y="6007"/>
                  </a:lnTo>
                  <a:lnTo>
                    <a:pt x="305422" y="6007"/>
                  </a:lnTo>
                  <a:lnTo>
                    <a:pt x="305422" y="8458"/>
                  </a:lnTo>
                  <a:lnTo>
                    <a:pt x="307644" y="8458"/>
                  </a:lnTo>
                  <a:lnTo>
                    <a:pt x="307746" y="16256"/>
                  </a:lnTo>
                  <a:lnTo>
                    <a:pt x="307809" y="16573"/>
                  </a:lnTo>
                  <a:lnTo>
                    <a:pt x="308483" y="17780"/>
                  </a:lnTo>
                  <a:lnTo>
                    <a:pt x="308952" y="18211"/>
                  </a:lnTo>
                  <a:lnTo>
                    <a:pt x="310172" y="18732"/>
                  </a:lnTo>
                  <a:lnTo>
                    <a:pt x="310896" y="18872"/>
                  </a:lnTo>
                  <a:lnTo>
                    <a:pt x="314032" y="18872"/>
                  </a:lnTo>
                  <a:lnTo>
                    <a:pt x="314032" y="16370"/>
                  </a:lnTo>
                  <a:close/>
                </a:path>
                <a:path w="327025" h="24764">
                  <a:moveTo>
                    <a:pt x="326872" y="16192"/>
                  </a:moveTo>
                  <a:lnTo>
                    <a:pt x="321437" y="11074"/>
                  </a:lnTo>
                  <a:lnTo>
                    <a:pt x="320890" y="10934"/>
                  </a:lnTo>
                  <a:lnTo>
                    <a:pt x="320103" y="10591"/>
                  </a:lnTo>
                  <a:lnTo>
                    <a:pt x="319824" y="10388"/>
                  </a:lnTo>
                  <a:lnTo>
                    <a:pt x="319519" y="9931"/>
                  </a:lnTo>
                  <a:lnTo>
                    <a:pt x="319620" y="8623"/>
                  </a:lnTo>
                  <a:lnTo>
                    <a:pt x="320319" y="8140"/>
                  </a:lnTo>
                  <a:lnTo>
                    <a:pt x="320840" y="8013"/>
                  </a:lnTo>
                  <a:lnTo>
                    <a:pt x="322173" y="8013"/>
                  </a:lnTo>
                  <a:lnTo>
                    <a:pt x="322694" y="8140"/>
                  </a:lnTo>
                  <a:lnTo>
                    <a:pt x="323481" y="8623"/>
                  </a:lnTo>
                  <a:lnTo>
                    <a:pt x="323710" y="8953"/>
                  </a:lnTo>
                  <a:lnTo>
                    <a:pt x="323824" y="9410"/>
                  </a:lnTo>
                  <a:lnTo>
                    <a:pt x="326605" y="9410"/>
                  </a:lnTo>
                  <a:lnTo>
                    <a:pt x="323088" y="5715"/>
                  </a:lnTo>
                  <a:lnTo>
                    <a:pt x="320522" y="5715"/>
                  </a:lnTo>
                  <a:lnTo>
                    <a:pt x="316661" y="10642"/>
                  </a:lnTo>
                  <a:lnTo>
                    <a:pt x="317093" y="11531"/>
                  </a:lnTo>
                  <a:lnTo>
                    <a:pt x="321881" y="13411"/>
                  </a:lnTo>
                  <a:lnTo>
                    <a:pt x="322376" y="13512"/>
                  </a:lnTo>
                  <a:lnTo>
                    <a:pt x="323176" y="13766"/>
                  </a:lnTo>
                  <a:lnTo>
                    <a:pt x="323481" y="13957"/>
                  </a:lnTo>
                  <a:lnTo>
                    <a:pt x="323888" y="14439"/>
                  </a:lnTo>
                  <a:lnTo>
                    <a:pt x="323964" y="15621"/>
                  </a:lnTo>
                  <a:lnTo>
                    <a:pt x="323850" y="15913"/>
                  </a:lnTo>
                  <a:lnTo>
                    <a:pt x="323557" y="16332"/>
                  </a:lnTo>
                  <a:lnTo>
                    <a:pt x="323316" y="16522"/>
                  </a:lnTo>
                  <a:lnTo>
                    <a:pt x="322668" y="16802"/>
                  </a:lnTo>
                  <a:lnTo>
                    <a:pt x="322262" y="16865"/>
                  </a:lnTo>
                  <a:lnTo>
                    <a:pt x="321233" y="16865"/>
                  </a:lnTo>
                  <a:lnTo>
                    <a:pt x="319201" y="14935"/>
                  </a:lnTo>
                  <a:lnTo>
                    <a:pt x="316268" y="14935"/>
                  </a:lnTo>
                  <a:lnTo>
                    <a:pt x="320573" y="19164"/>
                  </a:lnTo>
                  <a:lnTo>
                    <a:pt x="322859" y="19164"/>
                  </a:lnTo>
                  <a:lnTo>
                    <a:pt x="323799" y="18986"/>
                  </a:lnTo>
                  <a:lnTo>
                    <a:pt x="325297" y="18351"/>
                  </a:lnTo>
                  <a:lnTo>
                    <a:pt x="325894" y="17881"/>
                  </a:lnTo>
                  <a:lnTo>
                    <a:pt x="326593" y="16865"/>
                  </a:lnTo>
                  <a:lnTo>
                    <a:pt x="326771" y="16522"/>
                  </a:lnTo>
                  <a:lnTo>
                    <a:pt x="326872" y="16192"/>
                  </a:lnTo>
                  <a:close/>
                </a:path>
              </a:pathLst>
            </a:custGeom>
            <a:solidFill>
              <a:srgbClr val="65758B"/>
            </a:solidFill>
          </p:spPr>
          <p:txBody>
            <a:bodyPr wrap="square" lIns="0" tIns="0" rIns="0" bIns="0" rtlCol="0"/>
            <a:lstStyle/>
            <a:p>
              <a:endParaRPr/>
            </a:p>
          </p:txBody>
        </p:sp>
        <p:sp>
          <p:nvSpPr>
            <p:cNvPr id="57" name="object 57"/>
            <p:cNvSpPr/>
            <p:nvPr/>
          </p:nvSpPr>
          <p:spPr>
            <a:xfrm>
              <a:off x="4836157" y="2195274"/>
              <a:ext cx="1899920" cy="964565"/>
            </a:xfrm>
            <a:custGeom>
              <a:avLst/>
              <a:gdLst/>
              <a:ahLst/>
              <a:cxnLst/>
              <a:rect l="l" t="t" r="r" b="b"/>
              <a:pathLst>
                <a:path w="1899920" h="964564">
                  <a:moveTo>
                    <a:pt x="1878305" y="0"/>
                  </a:moveTo>
                  <a:lnTo>
                    <a:pt x="21614" y="0"/>
                  </a:lnTo>
                  <a:lnTo>
                    <a:pt x="13201" y="1698"/>
                  </a:lnTo>
                  <a:lnTo>
                    <a:pt x="6330" y="6330"/>
                  </a:lnTo>
                  <a:lnTo>
                    <a:pt x="1698" y="13201"/>
                  </a:lnTo>
                  <a:lnTo>
                    <a:pt x="0" y="21614"/>
                  </a:lnTo>
                  <a:lnTo>
                    <a:pt x="0" y="942564"/>
                  </a:lnTo>
                  <a:lnTo>
                    <a:pt x="1698" y="950978"/>
                  </a:lnTo>
                  <a:lnTo>
                    <a:pt x="6330" y="957848"/>
                  </a:lnTo>
                  <a:lnTo>
                    <a:pt x="13201" y="962480"/>
                  </a:lnTo>
                  <a:lnTo>
                    <a:pt x="21614" y="964178"/>
                  </a:lnTo>
                  <a:lnTo>
                    <a:pt x="1878305" y="964178"/>
                  </a:lnTo>
                  <a:lnTo>
                    <a:pt x="1886718" y="962480"/>
                  </a:lnTo>
                  <a:lnTo>
                    <a:pt x="1893589" y="957848"/>
                  </a:lnTo>
                  <a:lnTo>
                    <a:pt x="1898221" y="950978"/>
                  </a:lnTo>
                  <a:lnTo>
                    <a:pt x="1899920" y="942564"/>
                  </a:lnTo>
                  <a:lnTo>
                    <a:pt x="1899920" y="21614"/>
                  </a:lnTo>
                  <a:lnTo>
                    <a:pt x="1898221" y="13201"/>
                  </a:lnTo>
                  <a:lnTo>
                    <a:pt x="1893589" y="6330"/>
                  </a:lnTo>
                  <a:lnTo>
                    <a:pt x="1886718" y="1698"/>
                  </a:lnTo>
                  <a:lnTo>
                    <a:pt x="1878305" y="0"/>
                  </a:lnTo>
                  <a:close/>
                </a:path>
              </a:pathLst>
            </a:custGeom>
            <a:solidFill>
              <a:srgbClr val="FFFFFF"/>
            </a:solidFill>
          </p:spPr>
          <p:txBody>
            <a:bodyPr wrap="square" lIns="0" tIns="0" rIns="0" bIns="0" rtlCol="0"/>
            <a:lstStyle/>
            <a:p>
              <a:endParaRPr/>
            </a:p>
          </p:txBody>
        </p:sp>
        <p:sp>
          <p:nvSpPr>
            <p:cNvPr id="58" name="object 58"/>
            <p:cNvSpPr/>
            <p:nvPr/>
          </p:nvSpPr>
          <p:spPr>
            <a:xfrm>
              <a:off x="4836157" y="2348925"/>
              <a:ext cx="1899920" cy="1905"/>
            </a:xfrm>
            <a:custGeom>
              <a:avLst/>
              <a:gdLst/>
              <a:ahLst/>
              <a:cxnLst/>
              <a:rect l="l" t="t" r="r" b="b"/>
              <a:pathLst>
                <a:path w="1899920" h="1905">
                  <a:moveTo>
                    <a:pt x="0" y="1801"/>
                  </a:moveTo>
                  <a:lnTo>
                    <a:pt x="1899920" y="1801"/>
                  </a:lnTo>
                  <a:lnTo>
                    <a:pt x="1899920" y="0"/>
                  </a:lnTo>
                  <a:lnTo>
                    <a:pt x="0" y="0"/>
                  </a:lnTo>
                  <a:lnTo>
                    <a:pt x="0" y="1801"/>
                  </a:lnTo>
                  <a:close/>
                </a:path>
              </a:pathLst>
            </a:custGeom>
            <a:solidFill>
              <a:srgbClr val="E1E7EF"/>
            </a:solidFill>
          </p:spPr>
          <p:txBody>
            <a:bodyPr wrap="square" lIns="0" tIns="0" rIns="0" bIns="0" rtlCol="0"/>
            <a:lstStyle/>
            <a:p>
              <a:endParaRPr/>
            </a:p>
          </p:txBody>
        </p:sp>
        <p:sp>
          <p:nvSpPr>
            <p:cNvPr id="59" name="object 59"/>
            <p:cNvSpPr/>
            <p:nvPr/>
          </p:nvSpPr>
          <p:spPr>
            <a:xfrm>
              <a:off x="4895560" y="2242577"/>
              <a:ext cx="295910" cy="27940"/>
            </a:xfrm>
            <a:custGeom>
              <a:avLst/>
              <a:gdLst/>
              <a:ahLst/>
              <a:cxnLst/>
              <a:rect l="l" t="t" r="r" b="b"/>
              <a:pathLst>
                <a:path w="295910" h="27939">
                  <a:moveTo>
                    <a:pt x="11669" y="749"/>
                  </a:moveTo>
                  <a:lnTo>
                    <a:pt x="8038" y="749"/>
                  </a:lnTo>
                  <a:lnTo>
                    <a:pt x="6193" y="1172"/>
                  </a:lnTo>
                  <a:lnTo>
                    <a:pt x="3139" y="2862"/>
                  </a:lnTo>
                  <a:lnTo>
                    <a:pt x="1967" y="4063"/>
                  </a:lnTo>
                  <a:lnTo>
                    <a:pt x="333" y="7176"/>
                  </a:lnTo>
                  <a:lnTo>
                    <a:pt x="0" y="8713"/>
                  </a:lnTo>
                  <a:lnTo>
                    <a:pt x="16" y="13746"/>
                  </a:lnTo>
                  <a:lnTo>
                    <a:pt x="7942" y="21586"/>
                  </a:lnTo>
                  <a:lnTo>
                    <a:pt x="11459" y="21586"/>
                  </a:lnTo>
                  <a:lnTo>
                    <a:pt x="12726" y="21451"/>
                  </a:lnTo>
                  <a:lnTo>
                    <a:pt x="15281" y="20913"/>
                  </a:lnTo>
                  <a:lnTo>
                    <a:pt x="16367" y="20557"/>
                  </a:lnTo>
                  <a:lnTo>
                    <a:pt x="17251" y="20115"/>
                  </a:lnTo>
                  <a:lnTo>
                    <a:pt x="17251" y="19424"/>
                  </a:lnTo>
                  <a:lnTo>
                    <a:pt x="14743" y="19424"/>
                  </a:lnTo>
                  <a:lnTo>
                    <a:pt x="14743" y="18991"/>
                  </a:lnTo>
                  <a:lnTo>
                    <a:pt x="7807" y="18991"/>
                  </a:lnTo>
                  <a:lnTo>
                    <a:pt x="6000" y="18338"/>
                  </a:lnTo>
                  <a:lnTo>
                    <a:pt x="3648" y="15678"/>
                  </a:lnTo>
                  <a:lnTo>
                    <a:pt x="3072" y="13746"/>
                  </a:lnTo>
                  <a:lnTo>
                    <a:pt x="3072" y="8713"/>
                  </a:lnTo>
                  <a:lnTo>
                    <a:pt x="3677" y="6781"/>
                  </a:lnTo>
                  <a:lnTo>
                    <a:pt x="6098" y="4053"/>
                  </a:lnTo>
                  <a:lnTo>
                    <a:pt x="7866" y="3371"/>
                  </a:lnTo>
                  <a:lnTo>
                    <a:pt x="16899" y="3371"/>
                  </a:lnTo>
                  <a:lnTo>
                    <a:pt x="16991" y="3169"/>
                  </a:lnTo>
                  <a:lnTo>
                    <a:pt x="16127" y="2382"/>
                  </a:lnTo>
                  <a:lnTo>
                    <a:pt x="15147" y="1786"/>
                  </a:lnTo>
                  <a:lnTo>
                    <a:pt x="12957" y="961"/>
                  </a:lnTo>
                  <a:lnTo>
                    <a:pt x="11669" y="749"/>
                  </a:lnTo>
                  <a:close/>
                </a:path>
                <a:path w="295910" h="27939">
                  <a:moveTo>
                    <a:pt x="15319" y="18012"/>
                  </a:moveTo>
                  <a:lnTo>
                    <a:pt x="14743" y="18251"/>
                  </a:lnTo>
                  <a:lnTo>
                    <a:pt x="14743" y="19424"/>
                  </a:lnTo>
                  <a:lnTo>
                    <a:pt x="15319" y="18012"/>
                  </a:lnTo>
                  <a:close/>
                </a:path>
                <a:path w="295910" h="27939">
                  <a:moveTo>
                    <a:pt x="17251" y="18012"/>
                  </a:moveTo>
                  <a:lnTo>
                    <a:pt x="15319" y="18012"/>
                  </a:lnTo>
                  <a:lnTo>
                    <a:pt x="14743" y="19424"/>
                  </a:lnTo>
                  <a:lnTo>
                    <a:pt x="17251" y="19424"/>
                  </a:lnTo>
                  <a:lnTo>
                    <a:pt x="17251" y="18012"/>
                  </a:lnTo>
                  <a:close/>
                </a:path>
                <a:path w="295910" h="27939">
                  <a:moveTo>
                    <a:pt x="14743" y="18251"/>
                  </a:moveTo>
                  <a:lnTo>
                    <a:pt x="14532" y="18338"/>
                  </a:lnTo>
                  <a:lnTo>
                    <a:pt x="13715" y="18588"/>
                  </a:lnTo>
                  <a:lnTo>
                    <a:pt x="12025" y="18915"/>
                  </a:lnTo>
                  <a:lnTo>
                    <a:pt x="11170" y="18991"/>
                  </a:lnTo>
                  <a:lnTo>
                    <a:pt x="14743" y="18991"/>
                  </a:lnTo>
                  <a:lnTo>
                    <a:pt x="14743" y="18251"/>
                  </a:lnTo>
                  <a:close/>
                </a:path>
                <a:path w="295910" h="27939">
                  <a:moveTo>
                    <a:pt x="17251" y="10519"/>
                  </a:moveTo>
                  <a:lnTo>
                    <a:pt x="9729" y="10519"/>
                  </a:lnTo>
                  <a:lnTo>
                    <a:pt x="9729" y="12767"/>
                  </a:lnTo>
                  <a:lnTo>
                    <a:pt x="14743" y="12767"/>
                  </a:lnTo>
                  <a:lnTo>
                    <a:pt x="14743" y="18251"/>
                  </a:lnTo>
                  <a:lnTo>
                    <a:pt x="15319" y="18012"/>
                  </a:lnTo>
                  <a:lnTo>
                    <a:pt x="17251" y="18012"/>
                  </a:lnTo>
                  <a:lnTo>
                    <a:pt x="17251" y="10519"/>
                  </a:lnTo>
                  <a:close/>
                </a:path>
                <a:path w="295910" h="27939">
                  <a:moveTo>
                    <a:pt x="16899" y="3371"/>
                  </a:moveTo>
                  <a:lnTo>
                    <a:pt x="11017" y="3371"/>
                  </a:lnTo>
                  <a:lnTo>
                    <a:pt x="11737" y="3449"/>
                  </a:lnTo>
                  <a:lnTo>
                    <a:pt x="12966" y="3737"/>
                  </a:lnTo>
                  <a:lnTo>
                    <a:pt x="13562" y="3958"/>
                  </a:lnTo>
                  <a:lnTo>
                    <a:pt x="14715" y="4573"/>
                  </a:lnTo>
                  <a:lnTo>
                    <a:pt x="15310" y="4986"/>
                  </a:lnTo>
                  <a:lnTo>
                    <a:pt x="15925" y="5504"/>
                  </a:lnTo>
                  <a:lnTo>
                    <a:pt x="16899" y="3371"/>
                  </a:lnTo>
                  <a:close/>
                </a:path>
                <a:path w="295910" h="27939">
                  <a:moveTo>
                    <a:pt x="24148" y="6802"/>
                  </a:moveTo>
                  <a:lnTo>
                    <a:pt x="21324" y="6802"/>
                  </a:lnTo>
                  <a:lnTo>
                    <a:pt x="21382" y="7397"/>
                  </a:lnTo>
                  <a:lnTo>
                    <a:pt x="21497" y="21325"/>
                  </a:lnTo>
                  <a:lnTo>
                    <a:pt x="24437" y="21325"/>
                  </a:lnTo>
                  <a:lnTo>
                    <a:pt x="24437" y="12411"/>
                  </a:lnTo>
                  <a:lnTo>
                    <a:pt x="24590" y="11729"/>
                  </a:lnTo>
                  <a:lnTo>
                    <a:pt x="25163" y="10548"/>
                  </a:lnTo>
                  <a:lnTo>
                    <a:pt x="24004" y="10548"/>
                  </a:lnTo>
                  <a:lnTo>
                    <a:pt x="24197" y="9645"/>
                  </a:lnTo>
                  <a:lnTo>
                    <a:pt x="24343" y="9309"/>
                  </a:lnTo>
                  <a:lnTo>
                    <a:pt x="24148" y="6802"/>
                  </a:lnTo>
                  <a:close/>
                </a:path>
                <a:path w="295910" h="27939">
                  <a:moveTo>
                    <a:pt x="24358" y="9275"/>
                  </a:moveTo>
                  <a:lnTo>
                    <a:pt x="24197" y="9645"/>
                  </a:lnTo>
                  <a:lnTo>
                    <a:pt x="24004" y="10548"/>
                  </a:lnTo>
                  <a:lnTo>
                    <a:pt x="24466" y="10548"/>
                  </a:lnTo>
                  <a:lnTo>
                    <a:pt x="24358" y="9275"/>
                  </a:lnTo>
                  <a:close/>
                </a:path>
                <a:path w="295910" h="27939">
                  <a:moveTo>
                    <a:pt x="29067" y="6541"/>
                  </a:moveTo>
                  <a:lnTo>
                    <a:pt x="28030" y="6541"/>
                  </a:lnTo>
                  <a:lnTo>
                    <a:pt x="27329" y="6686"/>
                  </a:lnTo>
                  <a:lnTo>
                    <a:pt x="26003" y="7263"/>
                  </a:lnTo>
                  <a:lnTo>
                    <a:pt x="25445" y="7705"/>
                  </a:lnTo>
                  <a:lnTo>
                    <a:pt x="24523" y="8896"/>
                  </a:lnTo>
                  <a:lnTo>
                    <a:pt x="24466" y="10548"/>
                  </a:lnTo>
                  <a:lnTo>
                    <a:pt x="25163" y="10548"/>
                  </a:lnTo>
                  <a:lnTo>
                    <a:pt x="25657" y="9961"/>
                  </a:lnTo>
                  <a:lnTo>
                    <a:pt x="26847" y="9212"/>
                  </a:lnTo>
                  <a:lnTo>
                    <a:pt x="27569" y="9020"/>
                  </a:lnTo>
                  <a:lnTo>
                    <a:pt x="30146" y="9020"/>
                  </a:lnTo>
                  <a:lnTo>
                    <a:pt x="30068" y="6686"/>
                  </a:lnTo>
                  <a:lnTo>
                    <a:pt x="29067" y="6541"/>
                  </a:lnTo>
                  <a:close/>
                </a:path>
                <a:path w="295910" h="27939">
                  <a:moveTo>
                    <a:pt x="30146" y="9020"/>
                  </a:moveTo>
                  <a:lnTo>
                    <a:pt x="28760" y="9020"/>
                  </a:lnTo>
                  <a:lnTo>
                    <a:pt x="29528" y="9097"/>
                  </a:lnTo>
                  <a:lnTo>
                    <a:pt x="30143" y="9309"/>
                  </a:lnTo>
                  <a:lnTo>
                    <a:pt x="30146" y="9020"/>
                  </a:lnTo>
                  <a:close/>
                </a:path>
                <a:path w="295910" h="27939">
                  <a:moveTo>
                    <a:pt x="39108" y="6541"/>
                  </a:moveTo>
                  <a:lnTo>
                    <a:pt x="36553" y="6541"/>
                  </a:lnTo>
                  <a:lnTo>
                    <a:pt x="35412" y="6859"/>
                  </a:lnTo>
                  <a:lnTo>
                    <a:pt x="33507" y="8059"/>
                  </a:lnTo>
                  <a:lnTo>
                    <a:pt x="32758" y="8915"/>
                  </a:lnTo>
                  <a:lnTo>
                    <a:pt x="31701" y="11142"/>
                  </a:lnTo>
                  <a:lnTo>
                    <a:pt x="31472" y="12334"/>
                  </a:lnTo>
                  <a:lnTo>
                    <a:pt x="31475" y="15792"/>
                  </a:lnTo>
                  <a:lnTo>
                    <a:pt x="36553" y="21586"/>
                  </a:lnTo>
                  <a:lnTo>
                    <a:pt x="39068" y="21586"/>
                  </a:lnTo>
                  <a:lnTo>
                    <a:pt x="40154" y="21277"/>
                  </a:lnTo>
                  <a:lnTo>
                    <a:pt x="42057" y="20029"/>
                  </a:lnTo>
                  <a:lnTo>
                    <a:pt x="42591" y="19309"/>
                  </a:lnTo>
                  <a:lnTo>
                    <a:pt x="37273" y="19309"/>
                  </a:lnTo>
                  <a:lnTo>
                    <a:pt x="36254" y="18867"/>
                  </a:lnTo>
                  <a:lnTo>
                    <a:pt x="34755" y="17099"/>
                  </a:lnTo>
                  <a:lnTo>
                    <a:pt x="34381" y="15792"/>
                  </a:lnTo>
                  <a:lnTo>
                    <a:pt x="34381" y="12334"/>
                  </a:lnTo>
                  <a:lnTo>
                    <a:pt x="34755" y="11037"/>
                  </a:lnTo>
                  <a:lnTo>
                    <a:pt x="36273" y="9290"/>
                  </a:lnTo>
                  <a:lnTo>
                    <a:pt x="37292" y="8848"/>
                  </a:lnTo>
                  <a:lnTo>
                    <a:pt x="42616" y="8848"/>
                  </a:lnTo>
                  <a:lnTo>
                    <a:pt x="42095" y="8126"/>
                  </a:lnTo>
                  <a:lnTo>
                    <a:pt x="40177" y="6849"/>
                  </a:lnTo>
                  <a:lnTo>
                    <a:pt x="39108" y="6541"/>
                  </a:lnTo>
                  <a:close/>
                </a:path>
                <a:path w="295910" h="27939">
                  <a:moveTo>
                    <a:pt x="45591" y="18098"/>
                  </a:moveTo>
                  <a:lnTo>
                    <a:pt x="42998" y="18098"/>
                  </a:lnTo>
                  <a:lnTo>
                    <a:pt x="42778" y="18867"/>
                  </a:lnTo>
                  <a:lnTo>
                    <a:pt x="42680" y="21325"/>
                  </a:lnTo>
                  <a:lnTo>
                    <a:pt x="45591" y="21325"/>
                  </a:lnTo>
                  <a:lnTo>
                    <a:pt x="45591" y="18098"/>
                  </a:lnTo>
                  <a:close/>
                </a:path>
                <a:path w="295910" h="27939">
                  <a:moveTo>
                    <a:pt x="42616" y="8848"/>
                  </a:moveTo>
                  <a:lnTo>
                    <a:pt x="39809" y="8848"/>
                  </a:lnTo>
                  <a:lnTo>
                    <a:pt x="40808" y="9290"/>
                  </a:lnTo>
                  <a:lnTo>
                    <a:pt x="41558" y="10173"/>
                  </a:lnTo>
                  <a:lnTo>
                    <a:pt x="42326" y="11037"/>
                  </a:lnTo>
                  <a:lnTo>
                    <a:pt x="42709" y="12334"/>
                  </a:lnTo>
                  <a:lnTo>
                    <a:pt x="42709" y="15792"/>
                  </a:lnTo>
                  <a:lnTo>
                    <a:pt x="42326" y="17099"/>
                  </a:lnTo>
                  <a:lnTo>
                    <a:pt x="40808" y="18867"/>
                  </a:lnTo>
                  <a:lnTo>
                    <a:pt x="39809" y="19309"/>
                  </a:lnTo>
                  <a:lnTo>
                    <a:pt x="42591" y="19309"/>
                  </a:lnTo>
                  <a:lnTo>
                    <a:pt x="42680" y="18098"/>
                  </a:lnTo>
                  <a:lnTo>
                    <a:pt x="45591" y="18098"/>
                  </a:lnTo>
                  <a:lnTo>
                    <a:pt x="45591" y="10086"/>
                  </a:lnTo>
                  <a:lnTo>
                    <a:pt x="42709" y="10086"/>
                  </a:lnTo>
                  <a:lnTo>
                    <a:pt x="42616" y="8848"/>
                  </a:lnTo>
                  <a:close/>
                </a:path>
                <a:path w="295910" h="27939">
                  <a:moveTo>
                    <a:pt x="42998" y="18098"/>
                  </a:moveTo>
                  <a:lnTo>
                    <a:pt x="42680" y="18098"/>
                  </a:lnTo>
                  <a:lnTo>
                    <a:pt x="42680" y="19188"/>
                  </a:lnTo>
                  <a:lnTo>
                    <a:pt x="42998" y="18098"/>
                  </a:lnTo>
                  <a:close/>
                </a:path>
                <a:path w="295910" h="27939">
                  <a:moveTo>
                    <a:pt x="42785" y="9224"/>
                  </a:moveTo>
                  <a:lnTo>
                    <a:pt x="42709" y="10086"/>
                  </a:lnTo>
                  <a:lnTo>
                    <a:pt x="43027" y="10086"/>
                  </a:lnTo>
                  <a:lnTo>
                    <a:pt x="42785" y="9224"/>
                  </a:lnTo>
                  <a:close/>
                </a:path>
                <a:path w="295910" h="27939">
                  <a:moveTo>
                    <a:pt x="45822" y="6802"/>
                  </a:moveTo>
                  <a:lnTo>
                    <a:pt x="42998" y="6802"/>
                  </a:lnTo>
                  <a:lnTo>
                    <a:pt x="42803" y="9290"/>
                  </a:lnTo>
                  <a:lnTo>
                    <a:pt x="43027" y="10086"/>
                  </a:lnTo>
                  <a:lnTo>
                    <a:pt x="45591" y="10086"/>
                  </a:lnTo>
                  <a:lnTo>
                    <a:pt x="45709" y="8059"/>
                  </a:lnTo>
                  <a:lnTo>
                    <a:pt x="45822" y="6802"/>
                  </a:lnTo>
                  <a:close/>
                </a:path>
                <a:path w="295910" h="27939">
                  <a:moveTo>
                    <a:pt x="52433" y="6802"/>
                  </a:moveTo>
                  <a:lnTo>
                    <a:pt x="49608" y="6802"/>
                  </a:lnTo>
                  <a:lnTo>
                    <a:pt x="49713" y="8126"/>
                  </a:lnTo>
                  <a:lnTo>
                    <a:pt x="49839" y="27551"/>
                  </a:lnTo>
                  <a:lnTo>
                    <a:pt x="52749" y="27551"/>
                  </a:lnTo>
                  <a:lnTo>
                    <a:pt x="52652" y="18867"/>
                  </a:lnTo>
                  <a:lnTo>
                    <a:pt x="52433" y="18098"/>
                  </a:lnTo>
                  <a:lnTo>
                    <a:pt x="53924" y="18098"/>
                  </a:lnTo>
                  <a:lnTo>
                    <a:pt x="53066" y="17099"/>
                  </a:lnTo>
                  <a:lnTo>
                    <a:pt x="52692" y="15792"/>
                  </a:lnTo>
                  <a:lnTo>
                    <a:pt x="52692" y="12334"/>
                  </a:lnTo>
                  <a:lnTo>
                    <a:pt x="53066" y="11037"/>
                  </a:lnTo>
                  <a:lnTo>
                    <a:pt x="53892" y="10086"/>
                  </a:lnTo>
                  <a:lnTo>
                    <a:pt x="52403" y="10086"/>
                  </a:lnTo>
                  <a:lnTo>
                    <a:pt x="52627" y="9290"/>
                  </a:lnTo>
                  <a:lnTo>
                    <a:pt x="52433" y="6802"/>
                  </a:lnTo>
                  <a:close/>
                </a:path>
                <a:path w="295910" h="27939">
                  <a:moveTo>
                    <a:pt x="53924" y="18098"/>
                  </a:moveTo>
                  <a:lnTo>
                    <a:pt x="52749" y="18098"/>
                  </a:lnTo>
                  <a:lnTo>
                    <a:pt x="52837" y="19309"/>
                  </a:lnTo>
                  <a:lnTo>
                    <a:pt x="53355" y="20029"/>
                  </a:lnTo>
                  <a:lnTo>
                    <a:pt x="54277" y="20662"/>
                  </a:lnTo>
                  <a:lnTo>
                    <a:pt x="55254" y="21287"/>
                  </a:lnTo>
                  <a:lnTo>
                    <a:pt x="56323" y="21586"/>
                  </a:lnTo>
                  <a:lnTo>
                    <a:pt x="58878" y="21586"/>
                  </a:lnTo>
                  <a:lnTo>
                    <a:pt x="60018" y="21277"/>
                  </a:lnTo>
                  <a:lnTo>
                    <a:pt x="61923" y="20096"/>
                  </a:lnTo>
                  <a:lnTo>
                    <a:pt x="62597" y="19309"/>
                  </a:lnTo>
                  <a:lnTo>
                    <a:pt x="55603" y="19309"/>
                  </a:lnTo>
                  <a:lnTo>
                    <a:pt x="54584" y="18867"/>
                  </a:lnTo>
                  <a:lnTo>
                    <a:pt x="53924" y="18098"/>
                  </a:lnTo>
                  <a:close/>
                </a:path>
                <a:path w="295910" h="27939">
                  <a:moveTo>
                    <a:pt x="62605" y="8848"/>
                  </a:moveTo>
                  <a:lnTo>
                    <a:pt x="58139" y="8848"/>
                  </a:lnTo>
                  <a:lnTo>
                    <a:pt x="59147" y="9290"/>
                  </a:lnTo>
                  <a:lnTo>
                    <a:pt x="59896" y="10173"/>
                  </a:lnTo>
                  <a:lnTo>
                    <a:pt x="60665" y="11037"/>
                  </a:lnTo>
                  <a:lnTo>
                    <a:pt x="61050" y="12334"/>
                  </a:lnTo>
                  <a:lnTo>
                    <a:pt x="61050" y="15792"/>
                  </a:lnTo>
                  <a:lnTo>
                    <a:pt x="60665" y="17099"/>
                  </a:lnTo>
                  <a:lnTo>
                    <a:pt x="59147" y="18867"/>
                  </a:lnTo>
                  <a:lnTo>
                    <a:pt x="58139" y="19309"/>
                  </a:lnTo>
                  <a:lnTo>
                    <a:pt x="62597" y="19309"/>
                  </a:lnTo>
                  <a:lnTo>
                    <a:pt x="62690" y="19174"/>
                  </a:lnTo>
                  <a:lnTo>
                    <a:pt x="63720" y="16964"/>
                  </a:lnTo>
                  <a:lnTo>
                    <a:pt x="63954" y="15792"/>
                  </a:lnTo>
                  <a:lnTo>
                    <a:pt x="63958" y="12334"/>
                  </a:lnTo>
                  <a:lnTo>
                    <a:pt x="63720" y="11142"/>
                  </a:lnTo>
                  <a:lnTo>
                    <a:pt x="62700" y="8991"/>
                  </a:lnTo>
                  <a:lnTo>
                    <a:pt x="62605" y="8848"/>
                  </a:lnTo>
                  <a:close/>
                </a:path>
                <a:path w="295910" h="27939">
                  <a:moveTo>
                    <a:pt x="52749" y="18098"/>
                  </a:moveTo>
                  <a:lnTo>
                    <a:pt x="52433" y="18098"/>
                  </a:lnTo>
                  <a:lnTo>
                    <a:pt x="52749" y="19186"/>
                  </a:lnTo>
                  <a:lnTo>
                    <a:pt x="52749" y="18098"/>
                  </a:lnTo>
                  <a:close/>
                </a:path>
                <a:path w="295910" h="27939">
                  <a:moveTo>
                    <a:pt x="52645" y="9224"/>
                  </a:moveTo>
                  <a:lnTo>
                    <a:pt x="52403" y="10086"/>
                  </a:lnTo>
                  <a:lnTo>
                    <a:pt x="52721" y="10086"/>
                  </a:lnTo>
                  <a:lnTo>
                    <a:pt x="52645" y="9224"/>
                  </a:lnTo>
                  <a:close/>
                </a:path>
                <a:path w="295910" h="27939">
                  <a:moveTo>
                    <a:pt x="58878" y="6541"/>
                  </a:moveTo>
                  <a:lnTo>
                    <a:pt x="56304" y="6541"/>
                  </a:lnTo>
                  <a:lnTo>
                    <a:pt x="55190" y="6859"/>
                  </a:lnTo>
                  <a:lnTo>
                    <a:pt x="53325" y="8126"/>
                  </a:lnTo>
                  <a:lnTo>
                    <a:pt x="52813" y="8848"/>
                  </a:lnTo>
                  <a:lnTo>
                    <a:pt x="52721" y="10086"/>
                  </a:lnTo>
                  <a:lnTo>
                    <a:pt x="53892" y="10086"/>
                  </a:lnTo>
                  <a:lnTo>
                    <a:pt x="54584" y="9290"/>
                  </a:lnTo>
                  <a:lnTo>
                    <a:pt x="55603" y="8848"/>
                  </a:lnTo>
                  <a:lnTo>
                    <a:pt x="62605" y="8848"/>
                  </a:lnTo>
                  <a:lnTo>
                    <a:pt x="61923" y="8059"/>
                  </a:lnTo>
                  <a:lnTo>
                    <a:pt x="60002" y="6849"/>
                  </a:lnTo>
                  <a:lnTo>
                    <a:pt x="58878" y="6541"/>
                  </a:lnTo>
                  <a:close/>
                </a:path>
                <a:path w="295910" h="27939">
                  <a:moveTo>
                    <a:pt x="70310" y="115"/>
                  </a:moveTo>
                  <a:lnTo>
                    <a:pt x="67401" y="115"/>
                  </a:lnTo>
                  <a:lnTo>
                    <a:pt x="67401" y="21325"/>
                  </a:lnTo>
                  <a:lnTo>
                    <a:pt x="70310" y="21325"/>
                  </a:lnTo>
                  <a:lnTo>
                    <a:pt x="70310" y="11777"/>
                  </a:lnTo>
                  <a:lnTo>
                    <a:pt x="70676" y="10778"/>
                  </a:lnTo>
                  <a:lnTo>
                    <a:pt x="71547" y="9885"/>
                  </a:lnTo>
                  <a:lnTo>
                    <a:pt x="69908" y="9885"/>
                  </a:lnTo>
                  <a:lnTo>
                    <a:pt x="70186" y="9164"/>
                  </a:lnTo>
                  <a:lnTo>
                    <a:pt x="70310" y="115"/>
                  </a:lnTo>
                  <a:close/>
                </a:path>
                <a:path w="295910" h="27939">
                  <a:moveTo>
                    <a:pt x="79874" y="8876"/>
                  </a:moveTo>
                  <a:lnTo>
                    <a:pt x="75431" y="8876"/>
                  </a:lnTo>
                  <a:lnTo>
                    <a:pt x="76199" y="9164"/>
                  </a:lnTo>
                  <a:lnTo>
                    <a:pt x="76679" y="9740"/>
                  </a:lnTo>
                  <a:lnTo>
                    <a:pt x="77180" y="10298"/>
                  </a:lnTo>
                  <a:lnTo>
                    <a:pt x="77312" y="10778"/>
                  </a:lnTo>
                  <a:lnTo>
                    <a:pt x="77429" y="21325"/>
                  </a:lnTo>
                  <a:lnTo>
                    <a:pt x="80340" y="21325"/>
                  </a:lnTo>
                  <a:lnTo>
                    <a:pt x="80323" y="10298"/>
                  </a:lnTo>
                  <a:lnTo>
                    <a:pt x="79917" y="8924"/>
                  </a:lnTo>
                  <a:close/>
                </a:path>
                <a:path w="295910" h="27939">
                  <a:moveTo>
                    <a:pt x="70310" y="8842"/>
                  </a:moveTo>
                  <a:lnTo>
                    <a:pt x="69908" y="9885"/>
                  </a:lnTo>
                  <a:lnTo>
                    <a:pt x="70310" y="9885"/>
                  </a:lnTo>
                  <a:lnTo>
                    <a:pt x="70310" y="8842"/>
                  </a:lnTo>
                  <a:close/>
                </a:path>
                <a:path w="295910" h="27939">
                  <a:moveTo>
                    <a:pt x="76940" y="6541"/>
                  </a:moveTo>
                  <a:lnTo>
                    <a:pt x="73981" y="6541"/>
                  </a:lnTo>
                  <a:lnTo>
                    <a:pt x="72895" y="6830"/>
                  </a:lnTo>
                  <a:lnTo>
                    <a:pt x="71013" y="7964"/>
                  </a:lnTo>
                  <a:lnTo>
                    <a:pt x="70331" y="8789"/>
                  </a:lnTo>
                  <a:lnTo>
                    <a:pt x="70310" y="9885"/>
                  </a:lnTo>
                  <a:lnTo>
                    <a:pt x="71547" y="9885"/>
                  </a:lnTo>
                  <a:lnTo>
                    <a:pt x="72156" y="9260"/>
                  </a:lnTo>
                  <a:lnTo>
                    <a:pt x="73145" y="8876"/>
                  </a:lnTo>
                  <a:lnTo>
                    <a:pt x="79874" y="8876"/>
                  </a:lnTo>
                  <a:lnTo>
                    <a:pt x="78226" y="7023"/>
                  </a:lnTo>
                  <a:lnTo>
                    <a:pt x="76940" y="6541"/>
                  </a:lnTo>
                  <a:close/>
                </a:path>
                <a:path w="295910" h="27939">
                  <a:moveTo>
                    <a:pt x="87394" y="6802"/>
                  </a:moveTo>
                  <a:lnTo>
                    <a:pt x="84484" y="6802"/>
                  </a:lnTo>
                  <a:lnTo>
                    <a:pt x="84484" y="21325"/>
                  </a:lnTo>
                  <a:lnTo>
                    <a:pt x="87394" y="21325"/>
                  </a:lnTo>
                  <a:lnTo>
                    <a:pt x="87394" y="6802"/>
                  </a:lnTo>
                  <a:close/>
                </a:path>
                <a:path w="295910" h="27939">
                  <a:moveTo>
                    <a:pt x="87624" y="749"/>
                  </a:moveTo>
                  <a:lnTo>
                    <a:pt x="84252" y="749"/>
                  </a:lnTo>
                  <a:lnTo>
                    <a:pt x="84252" y="3775"/>
                  </a:lnTo>
                  <a:lnTo>
                    <a:pt x="87624" y="3775"/>
                  </a:lnTo>
                  <a:lnTo>
                    <a:pt x="87624" y="749"/>
                  </a:lnTo>
                  <a:close/>
                </a:path>
                <a:path w="295910" h="27939">
                  <a:moveTo>
                    <a:pt x="104974" y="18098"/>
                  </a:moveTo>
                  <a:lnTo>
                    <a:pt x="102380" y="18098"/>
                  </a:lnTo>
                  <a:lnTo>
                    <a:pt x="102161" y="18867"/>
                  </a:lnTo>
                  <a:lnTo>
                    <a:pt x="102063" y="27551"/>
                  </a:lnTo>
                  <a:lnTo>
                    <a:pt x="104974" y="27551"/>
                  </a:lnTo>
                  <a:lnTo>
                    <a:pt x="104974" y="18098"/>
                  </a:lnTo>
                  <a:close/>
                </a:path>
                <a:path w="295910" h="27939">
                  <a:moveTo>
                    <a:pt x="98490" y="6541"/>
                  </a:moveTo>
                  <a:lnTo>
                    <a:pt x="95935" y="6541"/>
                  </a:lnTo>
                  <a:lnTo>
                    <a:pt x="94795" y="6859"/>
                  </a:lnTo>
                  <a:lnTo>
                    <a:pt x="92890" y="8059"/>
                  </a:lnTo>
                  <a:lnTo>
                    <a:pt x="92140" y="8915"/>
                  </a:lnTo>
                  <a:lnTo>
                    <a:pt x="91084" y="11142"/>
                  </a:lnTo>
                  <a:lnTo>
                    <a:pt x="90853" y="12334"/>
                  </a:lnTo>
                  <a:lnTo>
                    <a:pt x="90857" y="15792"/>
                  </a:lnTo>
                  <a:lnTo>
                    <a:pt x="95935" y="21586"/>
                  </a:lnTo>
                  <a:lnTo>
                    <a:pt x="98451" y="21586"/>
                  </a:lnTo>
                  <a:lnTo>
                    <a:pt x="99537" y="21277"/>
                  </a:lnTo>
                  <a:lnTo>
                    <a:pt x="101439" y="20029"/>
                  </a:lnTo>
                  <a:lnTo>
                    <a:pt x="101973" y="19309"/>
                  </a:lnTo>
                  <a:lnTo>
                    <a:pt x="96655" y="19309"/>
                  </a:lnTo>
                  <a:lnTo>
                    <a:pt x="95637" y="18867"/>
                  </a:lnTo>
                  <a:lnTo>
                    <a:pt x="94138" y="17099"/>
                  </a:lnTo>
                  <a:lnTo>
                    <a:pt x="93763" y="15792"/>
                  </a:lnTo>
                  <a:lnTo>
                    <a:pt x="93763" y="12334"/>
                  </a:lnTo>
                  <a:lnTo>
                    <a:pt x="94138" y="11037"/>
                  </a:lnTo>
                  <a:lnTo>
                    <a:pt x="95656" y="9290"/>
                  </a:lnTo>
                  <a:lnTo>
                    <a:pt x="96674" y="8848"/>
                  </a:lnTo>
                  <a:lnTo>
                    <a:pt x="101999" y="8848"/>
                  </a:lnTo>
                  <a:lnTo>
                    <a:pt x="101477" y="8126"/>
                  </a:lnTo>
                  <a:lnTo>
                    <a:pt x="99559" y="6849"/>
                  </a:lnTo>
                  <a:lnTo>
                    <a:pt x="98490" y="6541"/>
                  </a:lnTo>
                  <a:close/>
                </a:path>
                <a:path w="295910" h="27939">
                  <a:moveTo>
                    <a:pt x="101999" y="8848"/>
                  </a:moveTo>
                  <a:lnTo>
                    <a:pt x="99191" y="8848"/>
                  </a:lnTo>
                  <a:lnTo>
                    <a:pt x="100190" y="9290"/>
                  </a:lnTo>
                  <a:lnTo>
                    <a:pt x="100939" y="10173"/>
                  </a:lnTo>
                  <a:lnTo>
                    <a:pt x="101707" y="11037"/>
                  </a:lnTo>
                  <a:lnTo>
                    <a:pt x="102092" y="12334"/>
                  </a:lnTo>
                  <a:lnTo>
                    <a:pt x="102092" y="15792"/>
                  </a:lnTo>
                  <a:lnTo>
                    <a:pt x="101707" y="17099"/>
                  </a:lnTo>
                  <a:lnTo>
                    <a:pt x="100190" y="18867"/>
                  </a:lnTo>
                  <a:lnTo>
                    <a:pt x="99191" y="19309"/>
                  </a:lnTo>
                  <a:lnTo>
                    <a:pt x="101973" y="19309"/>
                  </a:lnTo>
                  <a:lnTo>
                    <a:pt x="102063" y="18098"/>
                  </a:lnTo>
                  <a:lnTo>
                    <a:pt x="104974" y="18098"/>
                  </a:lnTo>
                  <a:lnTo>
                    <a:pt x="104974" y="10086"/>
                  </a:lnTo>
                  <a:lnTo>
                    <a:pt x="102092" y="10086"/>
                  </a:lnTo>
                  <a:lnTo>
                    <a:pt x="101999" y="8848"/>
                  </a:lnTo>
                  <a:close/>
                </a:path>
                <a:path w="295910" h="27939">
                  <a:moveTo>
                    <a:pt x="102380" y="18098"/>
                  </a:moveTo>
                  <a:lnTo>
                    <a:pt x="102063" y="18098"/>
                  </a:lnTo>
                  <a:lnTo>
                    <a:pt x="102063" y="19188"/>
                  </a:lnTo>
                  <a:lnTo>
                    <a:pt x="102380" y="18098"/>
                  </a:lnTo>
                  <a:close/>
                </a:path>
                <a:path w="295910" h="27939">
                  <a:moveTo>
                    <a:pt x="102168" y="9224"/>
                  </a:moveTo>
                  <a:lnTo>
                    <a:pt x="102092" y="10086"/>
                  </a:lnTo>
                  <a:lnTo>
                    <a:pt x="102410" y="10086"/>
                  </a:lnTo>
                  <a:lnTo>
                    <a:pt x="102168" y="9224"/>
                  </a:lnTo>
                  <a:close/>
                </a:path>
                <a:path w="295910" h="27939">
                  <a:moveTo>
                    <a:pt x="105205" y="6802"/>
                  </a:moveTo>
                  <a:lnTo>
                    <a:pt x="102380" y="6802"/>
                  </a:lnTo>
                  <a:lnTo>
                    <a:pt x="102186" y="9290"/>
                  </a:lnTo>
                  <a:lnTo>
                    <a:pt x="102410" y="10086"/>
                  </a:lnTo>
                  <a:lnTo>
                    <a:pt x="104974" y="10086"/>
                  </a:lnTo>
                  <a:lnTo>
                    <a:pt x="105092" y="8059"/>
                  </a:lnTo>
                  <a:lnTo>
                    <a:pt x="105205" y="6802"/>
                  </a:lnTo>
                  <a:close/>
                </a:path>
                <a:path w="295910" h="27939">
                  <a:moveTo>
                    <a:pt x="112045" y="6802"/>
                  </a:moveTo>
                  <a:lnTo>
                    <a:pt x="109134" y="6802"/>
                  </a:lnTo>
                  <a:lnTo>
                    <a:pt x="109154" y="17810"/>
                  </a:lnTo>
                  <a:lnTo>
                    <a:pt x="109567" y="19212"/>
                  </a:lnTo>
                  <a:lnTo>
                    <a:pt x="110432" y="20173"/>
                  </a:lnTo>
                  <a:lnTo>
                    <a:pt x="111315" y="21115"/>
                  </a:lnTo>
                  <a:lnTo>
                    <a:pt x="112632" y="21586"/>
                  </a:lnTo>
                  <a:lnTo>
                    <a:pt x="115552" y="21586"/>
                  </a:lnTo>
                  <a:lnTo>
                    <a:pt x="116579" y="21297"/>
                  </a:lnTo>
                  <a:lnTo>
                    <a:pt x="118347" y="20125"/>
                  </a:lnTo>
                  <a:lnTo>
                    <a:pt x="119006" y="19250"/>
                  </a:lnTo>
                  <a:lnTo>
                    <a:pt x="114053" y="19250"/>
                  </a:lnTo>
                  <a:lnTo>
                    <a:pt x="113295" y="18963"/>
                  </a:lnTo>
                  <a:lnTo>
                    <a:pt x="112295" y="17810"/>
                  </a:lnTo>
                  <a:lnTo>
                    <a:pt x="112161" y="17330"/>
                  </a:lnTo>
                  <a:lnTo>
                    <a:pt x="112045" y="6802"/>
                  </a:lnTo>
                  <a:close/>
                </a:path>
                <a:path w="295910" h="27939">
                  <a:moveTo>
                    <a:pt x="121844" y="18214"/>
                  </a:moveTo>
                  <a:lnTo>
                    <a:pt x="119395" y="18214"/>
                  </a:lnTo>
                  <a:lnTo>
                    <a:pt x="119113" y="18963"/>
                  </a:lnTo>
                  <a:lnTo>
                    <a:pt x="119020" y="21325"/>
                  </a:lnTo>
                  <a:lnTo>
                    <a:pt x="121844" y="21325"/>
                  </a:lnTo>
                  <a:lnTo>
                    <a:pt x="121844" y="18214"/>
                  </a:lnTo>
                  <a:close/>
                </a:path>
                <a:path w="295910" h="27939">
                  <a:moveTo>
                    <a:pt x="121844" y="6802"/>
                  </a:moveTo>
                  <a:lnTo>
                    <a:pt x="118934" y="6802"/>
                  </a:lnTo>
                  <a:lnTo>
                    <a:pt x="118934" y="16311"/>
                  </a:lnTo>
                  <a:lnTo>
                    <a:pt x="118578" y="17330"/>
                  </a:lnTo>
                  <a:lnTo>
                    <a:pt x="117156" y="18867"/>
                  </a:lnTo>
                  <a:lnTo>
                    <a:pt x="116225" y="19250"/>
                  </a:lnTo>
                  <a:lnTo>
                    <a:pt x="119006" y="19250"/>
                  </a:lnTo>
                  <a:lnTo>
                    <a:pt x="119020" y="18214"/>
                  </a:lnTo>
                  <a:lnTo>
                    <a:pt x="121844" y="18214"/>
                  </a:lnTo>
                  <a:lnTo>
                    <a:pt x="121844" y="6802"/>
                  </a:lnTo>
                  <a:close/>
                </a:path>
                <a:path w="295910" h="27939">
                  <a:moveTo>
                    <a:pt x="119395" y="18214"/>
                  </a:moveTo>
                  <a:lnTo>
                    <a:pt x="119020" y="18214"/>
                  </a:lnTo>
                  <a:lnTo>
                    <a:pt x="119020" y="19212"/>
                  </a:lnTo>
                  <a:lnTo>
                    <a:pt x="119395" y="18214"/>
                  </a:lnTo>
                  <a:close/>
                </a:path>
                <a:path w="295910" h="27939">
                  <a:moveTo>
                    <a:pt x="133610" y="6541"/>
                  </a:moveTo>
                  <a:lnTo>
                    <a:pt x="130863" y="6541"/>
                  </a:lnTo>
                  <a:lnTo>
                    <a:pt x="129642" y="6859"/>
                  </a:lnTo>
                  <a:lnTo>
                    <a:pt x="125271" y="16436"/>
                  </a:lnTo>
                  <a:lnTo>
                    <a:pt x="125944" y="18271"/>
                  </a:lnTo>
                  <a:lnTo>
                    <a:pt x="128634" y="20923"/>
                  </a:lnTo>
                  <a:lnTo>
                    <a:pt x="130478" y="21586"/>
                  </a:lnTo>
                  <a:lnTo>
                    <a:pt x="133898" y="21586"/>
                  </a:lnTo>
                  <a:lnTo>
                    <a:pt x="134917" y="21432"/>
                  </a:lnTo>
                  <a:lnTo>
                    <a:pt x="136837" y="20797"/>
                  </a:lnTo>
                  <a:lnTo>
                    <a:pt x="137653" y="20336"/>
                  </a:lnTo>
                  <a:lnTo>
                    <a:pt x="138327" y="19740"/>
                  </a:lnTo>
                  <a:lnTo>
                    <a:pt x="138120" y="19309"/>
                  </a:lnTo>
                  <a:lnTo>
                    <a:pt x="131343" y="19309"/>
                  </a:lnTo>
                  <a:lnTo>
                    <a:pt x="130152" y="18876"/>
                  </a:lnTo>
                  <a:lnTo>
                    <a:pt x="128480" y="17147"/>
                  </a:lnTo>
                  <a:lnTo>
                    <a:pt x="128067" y="15859"/>
                  </a:lnTo>
                  <a:lnTo>
                    <a:pt x="128067" y="14467"/>
                  </a:lnTo>
                  <a:lnTo>
                    <a:pt x="127548" y="14467"/>
                  </a:lnTo>
                  <a:lnTo>
                    <a:pt x="127548" y="12795"/>
                  </a:lnTo>
                  <a:lnTo>
                    <a:pt x="128067" y="12795"/>
                  </a:lnTo>
                  <a:lnTo>
                    <a:pt x="128098" y="12123"/>
                  </a:lnTo>
                  <a:lnTo>
                    <a:pt x="128432" y="10951"/>
                  </a:lnTo>
                  <a:lnTo>
                    <a:pt x="129892" y="9088"/>
                  </a:lnTo>
                  <a:lnTo>
                    <a:pt x="130930" y="8616"/>
                  </a:lnTo>
                  <a:lnTo>
                    <a:pt x="137142" y="8616"/>
                  </a:lnTo>
                  <a:lnTo>
                    <a:pt x="136597" y="7983"/>
                  </a:lnTo>
                  <a:lnTo>
                    <a:pt x="134753" y="6830"/>
                  </a:lnTo>
                  <a:lnTo>
                    <a:pt x="133610" y="6541"/>
                  </a:lnTo>
                  <a:close/>
                </a:path>
                <a:path w="295910" h="27939">
                  <a:moveTo>
                    <a:pt x="137375" y="17753"/>
                  </a:moveTo>
                  <a:lnTo>
                    <a:pt x="136703" y="18309"/>
                  </a:lnTo>
                  <a:lnTo>
                    <a:pt x="135992" y="18713"/>
                  </a:lnTo>
                  <a:lnTo>
                    <a:pt x="134513" y="19193"/>
                  </a:lnTo>
                  <a:lnTo>
                    <a:pt x="133725" y="19309"/>
                  </a:lnTo>
                  <a:lnTo>
                    <a:pt x="138120" y="19309"/>
                  </a:lnTo>
                  <a:lnTo>
                    <a:pt x="137375" y="17753"/>
                  </a:lnTo>
                  <a:close/>
                </a:path>
                <a:path w="295910" h="27939">
                  <a:moveTo>
                    <a:pt x="128067" y="12795"/>
                  </a:moveTo>
                  <a:lnTo>
                    <a:pt x="127548" y="12795"/>
                  </a:lnTo>
                  <a:lnTo>
                    <a:pt x="127548" y="14467"/>
                  </a:lnTo>
                  <a:lnTo>
                    <a:pt x="128067" y="14467"/>
                  </a:lnTo>
                  <a:lnTo>
                    <a:pt x="128067" y="12795"/>
                  </a:lnTo>
                  <a:close/>
                </a:path>
                <a:path w="295910" h="27939">
                  <a:moveTo>
                    <a:pt x="136021" y="12795"/>
                  </a:moveTo>
                  <a:lnTo>
                    <a:pt x="128067" y="12795"/>
                  </a:lnTo>
                  <a:lnTo>
                    <a:pt x="128067" y="14467"/>
                  </a:lnTo>
                  <a:lnTo>
                    <a:pt x="138499" y="14467"/>
                  </a:lnTo>
                  <a:lnTo>
                    <a:pt x="138499" y="13169"/>
                  </a:lnTo>
                  <a:lnTo>
                    <a:pt x="136021" y="13169"/>
                  </a:lnTo>
                  <a:lnTo>
                    <a:pt x="136021" y="12795"/>
                  </a:lnTo>
                  <a:close/>
                </a:path>
                <a:path w="295910" h="27939">
                  <a:moveTo>
                    <a:pt x="137142" y="8616"/>
                  </a:moveTo>
                  <a:lnTo>
                    <a:pt x="133485" y="8616"/>
                  </a:lnTo>
                  <a:lnTo>
                    <a:pt x="134407" y="9020"/>
                  </a:lnTo>
                  <a:lnTo>
                    <a:pt x="135041" y="9827"/>
                  </a:lnTo>
                  <a:lnTo>
                    <a:pt x="135694" y="10614"/>
                  </a:lnTo>
                  <a:lnTo>
                    <a:pt x="136021" y="11729"/>
                  </a:lnTo>
                  <a:lnTo>
                    <a:pt x="136021" y="13169"/>
                  </a:lnTo>
                  <a:lnTo>
                    <a:pt x="136510" y="12795"/>
                  </a:lnTo>
                  <a:lnTo>
                    <a:pt x="138499" y="12795"/>
                  </a:lnTo>
                  <a:lnTo>
                    <a:pt x="138422" y="11729"/>
                  </a:lnTo>
                  <a:lnTo>
                    <a:pt x="138259" y="10894"/>
                  </a:lnTo>
                  <a:lnTo>
                    <a:pt x="137299" y="8799"/>
                  </a:lnTo>
                  <a:lnTo>
                    <a:pt x="137142" y="8616"/>
                  </a:lnTo>
                  <a:close/>
                </a:path>
                <a:path w="295910" h="27939">
                  <a:moveTo>
                    <a:pt x="138499" y="12795"/>
                  </a:moveTo>
                  <a:lnTo>
                    <a:pt x="136510" y="12795"/>
                  </a:lnTo>
                  <a:lnTo>
                    <a:pt x="136021" y="13169"/>
                  </a:lnTo>
                  <a:lnTo>
                    <a:pt x="138499" y="13169"/>
                  </a:lnTo>
                  <a:lnTo>
                    <a:pt x="138499" y="12795"/>
                  </a:lnTo>
                  <a:close/>
                </a:path>
                <a:path w="295910" h="27939">
                  <a:moveTo>
                    <a:pt x="156833" y="6541"/>
                  </a:moveTo>
                  <a:lnTo>
                    <a:pt x="154431" y="6541"/>
                  </a:lnTo>
                  <a:lnTo>
                    <a:pt x="153163" y="6840"/>
                  </a:lnTo>
                  <a:lnTo>
                    <a:pt x="151011" y="8012"/>
                  </a:lnTo>
                  <a:lnTo>
                    <a:pt x="150184" y="8848"/>
                  </a:lnTo>
                  <a:lnTo>
                    <a:pt x="148984" y="11085"/>
                  </a:lnTo>
                  <a:lnTo>
                    <a:pt x="148706" y="12334"/>
                  </a:lnTo>
                  <a:lnTo>
                    <a:pt x="148718" y="15697"/>
                  </a:lnTo>
                  <a:lnTo>
                    <a:pt x="154431" y="21586"/>
                  </a:lnTo>
                  <a:lnTo>
                    <a:pt x="156795" y="21586"/>
                  </a:lnTo>
                  <a:lnTo>
                    <a:pt x="157688" y="21432"/>
                  </a:lnTo>
                  <a:lnTo>
                    <a:pt x="159475" y="20797"/>
                  </a:lnTo>
                  <a:lnTo>
                    <a:pt x="160224" y="20346"/>
                  </a:lnTo>
                  <a:lnTo>
                    <a:pt x="160819" y="19770"/>
                  </a:lnTo>
                  <a:lnTo>
                    <a:pt x="160578" y="19250"/>
                  </a:lnTo>
                  <a:lnTo>
                    <a:pt x="154710" y="19250"/>
                  </a:lnTo>
                  <a:lnTo>
                    <a:pt x="153625" y="18799"/>
                  </a:lnTo>
                  <a:lnTo>
                    <a:pt x="152049" y="16993"/>
                  </a:lnTo>
                  <a:lnTo>
                    <a:pt x="151655" y="15697"/>
                  </a:lnTo>
                  <a:lnTo>
                    <a:pt x="151655" y="12334"/>
                  </a:lnTo>
                  <a:lnTo>
                    <a:pt x="152049" y="11056"/>
                  </a:lnTo>
                  <a:lnTo>
                    <a:pt x="153625" y="9290"/>
                  </a:lnTo>
                  <a:lnTo>
                    <a:pt x="154710" y="8848"/>
                  </a:lnTo>
                  <a:lnTo>
                    <a:pt x="160592" y="8848"/>
                  </a:lnTo>
                  <a:lnTo>
                    <a:pt x="160819" y="8357"/>
                  </a:lnTo>
                  <a:lnTo>
                    <a:pt x="160243" y="7781"/>
                  </a:lnTo>
                  <a:lnTo>
                    <a:pt x="159513" y="7339"/>
                  </a:lnTo>
                  <a:lnTo>
                    <a:pt x="157745" y="6705"/>
                  </a:lnTo>
                  <a:lnTo>
                    <a:pt x="156833" y="6541"/>
                  </a:lnTo>
                  <a:close/>
                </a:path>
                <a:path w="295910" h="27939">
                  <a:moveTo>
                    <a:pt x="159868" y="17724"/>
                  </a:moveTo>
                  <a:lnTo>
                    <a:pt x="159311" y="18261"/>
                  </a:lnTo>
                  <a:lnTo>
                    <a:pt x="158696" y="18656"/>
                  </a:lnTo>
                  <a:lnTo>
                    <a:pt x="157351" y="19136"/>
                  </a:lnTo>
                  <a:lnTo>
                    <a:pt x="156708" y="19250"/>
                  </a:lnTo>
                  <a:lnTo>
                    <a:pt x="160578" y="19250"/>
                  </a:lnTo>
                  <a:lnTo>
                    <a:pt x="159868" y="17724"/>
                  </a:lnTo>
                  <a:close/>
                </a:path>
                <a:path w="295910" h="27939">
                  <a:moveTo>
                    <a:pt x="160592" y="8848"/>
                  </a:moveTo>
                  <a:lnTo>
                    <a:pt x="156728" y="8848"/>
                  </a:lnTo>
                  <a:lnTo>
                    <a:pt x="157380" y="8982"/>
                  </a:lnTo>
                  <a:lnTo>
                    <a:pt x="158725" y="9500"/>
                  </a:lnTo>
                  <a:lnTo>
                    <a:pt x="159331" y="9885"/>
                  </a:lnTo>
                  <a:lnTo>
                    <a:pt x="159868" y="10403"/>
                  </a:lnTo>
                  <a:lnTo>
                    <a:pt x="160592" y="8848"/>
                  </a:lnTo>
                  <a:close/>
                </a:path>
                <a:path w="295910" h="27939">
                  <a:moveTo>
                    <a:pt x="171288" y="6541"/>
                  </a:moveTo>
                  <a:lnTo>
                    <a:pt x="168406" y="6541"/>
                  </a:lnTo>
                  <a:lnTo>
                    <a:pt x="167157" y="6849"/>
                  </a:lnTo>
                  <a:lnTo>
                    <a:pt x="162824" y="15792"/>
                  </a:lnTo>
                  <a:lnTo>
                    <a:pt x="163075" y="16964"/>
                  </a:lnTo>
                  <a:lnTo>
                    <a:pt x="164227" y="19212"/>
                  </a:lnTo>
                  <a:lnTo>
                    <a:pt x="165043" y="20077"/>
                  </a:lnTo>
                  <a:lnTo>
                    <a:pt x="167157" y="21287"/>
                  </a:lnTo>
                  <a:lnTo>
                    <a:pt x="168406" y="21586"/>
                  </a:lnTo>
                  <a:lnTo>
                    <a:pt x="171288" y="21586"/>
                  </a:lnTo>
                  <a:lnTo>
                    <a:pt x="172536" y="21287"/>
                  </a:lnTo>
                  <a:lnTo>
                    <a:pt x="174670" y="20077"/>
                  </a:lnTo>
                  <a:lnTo>
                    <a:pt x="175403" y="19309"/>
                  </a:lnTo>
                  <a:lnTo>
                    <a:pt x="168579" y="19309"/>
                  </a:lnTo>
                  <a:lnTo>
                    <a:pt x="167571" y="18867"/>
                  </a:lnTo>
                  <a:lnTo>
                    <a:pt x="166091" y="17099"/>
                  </a:lnTo>
                  <a:lnTo>
                    <a:pt x="165725" y="15792"/>
                  </a:lnTo>
                  <a:lnTo>
                    <a:pt x="165725" y="12334"/>
                  </a:lnTo>
                  <a:lnTo>
                    <a:pt x="166100" y="11037"/>
                  </a:lnTo>
                  <a:lnTo>
                    <a:pt x="167599" y="9290"/>
                  </a:lnTo>
                  <a:lnTo>
                    <a:pt x="168598" y="8848"/>
                  </a:lnTo>
                  <a:lnTo>
                    <a:pt x="175423" y="8848"/>
                  </a:lnTo>
                  <a:lnTo>
                    <a:pt x="174670" y="8059"/>
                  </a:lnTo>
                  <a:lnTo>
                    <a:pt x="173593" y="7463"/>
                  </a:lnTo>
                  <a:lnTo>
                    <a:pt x="172536" y="6849"/>
                  </a:lnTo>
                  <a:lnTo>
                    <a:pt x="171288" y="6541"/>
                  </a:lnTo>
                  <a:close/>
                </a:path>
                <a:path w="295910" h="27939">
                  <a:moveTo>
                    <a:pt x="175423" y="8848"/>
                  </a:moveTo>
                  <a:lnTo>
                    <a:pt x="171115" y="8848"/>
                  </a:lnTo>
                  <a:lnTo>
                    <a:pt x="172124" y="9290"/>
                  </a:lnTo>
                  <a:lnTo>
                    <a:pt x="173622" y="11037"/>
                  </a:lnTo>
                  <a:lnTo>
                    <a:pt x="173997" y="12334"/>
                  </a:lnTo>
                  <a:lnTo>
                    <a:pt x="173997" y="15792"/>
                  </a:lnTo>
                  <a:lnTo>
                    <a:pt x="173622" y="17099"/>
                  </a:lnTo>
                  <a:lnTo>
                    <a:pt x="172124" y="18867"/>
                  </a:lnTo>
                  <a:lnTo>
                    <a:pt x="171115" y="19309"/>
                  </a:lnTo>
                  <a:lnTo>
                    <a:pt x="175403" y="19309"/>
                  </a:lnTo>
                  <a:lnTo>
                    <a:pt x="176668" y="16964"/>
                  </a:lnTo>
                  <a:lnTo>
                    <a:pt x="176927" y="15792"/>
                  </a:lnTo>
                  <a:lnTo>
                    <a:pt x="176926" y="12334"/>
                  </a:lnTo>
                  <a:lnTo>
                    <a:pt x="176668" y="11172"/>
                  </a:lnTo>
                  <a:lnTo>
                    <a:pt x="176072" y="10058"/>
                  </a:lnTo>
                  <a:lnTo>
                    <a:pt x="175496" y="8924"/>
                  </a:lnTo>
                  <a:close/>
                </a:path>
                <a:path w="295910" h="27939">
                  <a:moveTo>
                    <a:pt x="182961" y="6802"/>
                  </a:moveTo>
                  <a:lnTo>
                    <a:pt x="180137" y="6802"/>
                  </a:lnTo>
                  <a:lnTo>
                    <a:pt x="180294" y="8799"/>
                  </a:lnTo>
                  <a:lnTo>
                    <a:pt x="180367" y="21325"/>
                  </a:lnTo>
                  <a:lnTo>
                    <a:pt x="183278" y="21325"/>
                  </a:lnTo>
                  <a:lnTo>
                    <a:pt x="183278" y="11835"/>
                  </a:lnTo>
                  <a:lnTo>
                    <a:pt x="183596" y="10797"/>
                  </a:lnTo>
                  <a:lnTo>
                    <a:pt x="184372" y="9856"/>
                  </a:lnTo>
                  <a:lnTo>
                    <a:pt x="182874" y="9856"/>
                  </a:lnTo>
                  <a:lnTo>
                    <a:pt x="183102" y="9260"/>
                  </a:lnTo>
                  <a:lnTo>
                    <a:pt x="182961" y="6802"/>
                  </a:lnTo>
                  <a:close/>
                </a:path>
                <a:path w="295910" h="27939">
                  <a:moveTo>
                    <a:pt x="191964" y="8876"/>
                  </a:moveTo>
                  <a:lnTo>
                    <a:pt x="187812" y="8876"/>
                  </a:lnTo>
                  <a:lnTo>
                    <a:pt x="188504" y="9164"/>
                  </a:lnTo>
                  <a:lnTo>
                    <a:pt x="189369" y="10298"/>
                  </a:lnTo>
                  <a:lnTo>
                    <a:pt x="189490" y="10797"/>
                  </a:lnTo>
                  <a:lnTo>
                    <a:pt x="189590" y="21325"/>
                  </a:lnTo>
                  <a:lnTo>
                    <a:pt x="192501" y="21325"/>
                  </a:lnTo>
                  <a:lnTo>
                    <a:pt x="192501" y="11835"/>
                  </a:lnTo>
                  <a:lnTo>
                    <a:pt x="192827" y="10797"/>
                  </a:lnTo>
                  <a:lnTo>
                    <a:pt x="193505" y="9999"/>
                  </a:lnTo>
                  <a:lnTo>
                    <a:pt x="191780" y="9999"/>
                  </a:lnTo>
                  <a:lnTo>
                    <a:pt x="192049" y="9260"/>
                  </a:lnTo>
                  <a:lnTo>
                    <a:pt x="191964" y="8876"/>
                  </a:lnTo>
                  <a:close/>
                </a:path>
                <a:path w="295910" h="27939">
                  <a:moveTo>
                    <a:pt x="201360" y="8876"/>
                  </a:moveTo>
                  <a:lnTo>
                    <a:pt x="197092" y="8876"/>
                  </a:lnTo>
                  <a:lnTo>
                    <a:pt x="197784" y="9164"/>
                  </a:lnTo>
                  <a:lnTo>
                    <a:pt x="198648" y="10298"/>
                  </a:lnTo>
                  <a:lnTo>
                    <a:pt x="198769" y="10797"/>
                  </a:lnTo>
                  <a:lnTo>
                    <a:pt x="198869" y="21325"/>
                  </a:lnTo>
                  <a:lnTo>
                    <a:pt x="201780" y="21325"/>
                  </a:lnTo>
                  <a:lnTo>
                    <a:pt x="201681" y="9999"/>
                  </a:lnTo>
                  <a:lnTo>
                    <a:pt x="201360" y="8876"/>
                  </a:lnTo>
                  <a:close/>
                </a:path>
                <a:path w="295910" h="27939">
                  <a:moveTo>
                    <a:pt x="192055" y="9244"/>
                  </a:moveTo>
                  <a:lnTo>
                    <a:pt x="191780" y="9999"/>
                  </a:lnTo>
                  <a:lnTo>
                    <a:pt x="192241" y="9999"/>
                  </a:lnTo>
                  <a:lnTo>
                    <a:pt x="192055" y="9244"/>
                  </a:lnTo>
                  <a:close/>
                </a:path>
                <a:path w="295910" h="27939">
                  <a:moveTo>
                    <a:pt x="198552" y="6541"/>
                  </a:moveTo>
                  <a:lnTo>
                    <a:pt x="195728" y="6541"/>
                  </a:lnTo>
                  <a:lnTo>
                    <a:pt x="194661" y="6859"/>
                  </a:lnTo>
                  <a:lnTo>
                    <a:pt x="192817" y="8107"/>
                  </a:lnTo>
                  <a:lnTo>
                    <a:pt x="192276" y="8799"/>
                  </a:lnTo>
                  <a:lnTo>
                    <a:pt x="192175" y="9732"/>
                  </a:lnTo>
                  <a:lnTo>
                    <a:pt x="192241" y="9999"/>
                  </a:lnTo>
                  <a:lnTo>
                    <a:pt x="193505" y="9999"/>
                  </a:lnTo>
                  <a:lnTo>
                    <a:pt x="194133" y="9260"/>
                  </a:lnTo>
                  <a:lnTo>
                    <a:pt x="195017" y="8876"/>
                  </a:lnTo>
                  <a:lnTo>
                    <a:pt x="201360" y="8876"/>
                  </a:lnTo>
                  <a:lnTo>
                    <a:pt x="199763" y="7012"/>
                  </a:lnTo>
                  <a:lnTo>
                    <a:pt x="198552" y="6541"/>
                  </a:lnTo>
                  <a:close/>
                </a:path>
                <a:path w="295910" h="27939">
                  <a:moveTo>
                    <a:pt x="183158" y="9114"/>
                  </a:moveTo>
                  <a:lnTo>
                    <a:pt x="182874" y="9856"/>
                  </a:lnTo>
                  <a:lnTo>
                    <a:pt x="183221" y="9856"/>
                  </a:lnTo>
                  <a:lnTo>
                    <a:pt x="183158" y="9114"/>
                  </a:lnTo>
                  <a:close/>
                </a:path>
                <a:path w="295910" h="27939">
                  <a:moveTo>
                    <a:pt x="188936" y="6541"/>
                  </a:moveTo>
                  <a:lnTo>
                    <a:pt x="186574" y="6541"/>
                  </a:lnTo>
                  <a:lnTo>
                    <a:pt x="185564" y="6830"/>
                  </a:lnTo>
                  <a:lnTo>
                    <a:pt x="183920" y="7964"/>
                  </a:lnTo>
                  <a:lnTo>
                    <a:pt x="183278" y="8799"/>
                  </a:lnTo>
                  <a:lnTo>
                    <a:pt x="183221" y="9856"/>
                  </a:lnTo>
                  <a:lnTo>
                    <a:pt x="184372" y="9856"/>
                  </a:lnTo>
                  <a:lnTo>
                    <a:pt x="184863" y="9260"/>
                  </a:lnTo>
                  <a:lnTo>
                    <a:pt x="185737" y="8876"/>
                  </a:lnTo>
                  <a:lnTo>
                    <a:pt x="191964" y="8876"/>
                  </a:lnTo>
                  <a:lnTo>
                    <a:pt x="191424" y="7964"/>
                  </a:lnTo>
                  <a:lnTo>
                    <a:pt x="190656" y="7406"/>
                  </a:lnTo>
                  <a:lnTo>
                    <a:pt x="189906" y="6830"/>
                  </a:lnTo>
                  <a:lnTo>
                    <a:pt x="188936" y="6541"/>
                  </a:lnTo>
                  <a:close/>
                </a:path>
                <a:path w="295910" h="27939">
                  <a:moveTo>
                    <a:pt x="208544" y="6802"/>
                  </a:moveTo>
                  <a:lnTo>
                    <a:pt x="205719" y="6802"/>
                  </a:lnTo>
                  <a:lnTo>
                    <a:pt x="205824" y="8126"/>
                  </a:lnTo>
                  <a:lnTo>
                    <a:pt x="205950" y="27551"/>
                  </a:lnTo>
                  <a:lnTo>
                    <a:pt x="208861" y="27551"/>
                  </a:lnTo>
                  <a:lnTo>
                    <a:pt x="208763" y="18867"/>
                  </a:lnTo>
                  <a:lnTo>
                    <a:pt x="208544" y="18098"/>
                  </a:lnTo>
                  <a:lnTo>
                    <a:pt x="210035" y="18098"/>
                  </a:lnTo>
                  <a:lnTo>
                    <a:pt x="209177" y="17099"/>
                  </a:lnTo>
                  <a:lnTo>
                    <a:pt x="208803" y="15792"/>
                  </a:lnTo>
                  <a:lnTo>
                    <a:pt x="208803" y="12334"/>
                  </a:lnTo>
                  <a:lnTo>
                    <a:pt x="209177" y="11037"/>
                  </a:lnTo>
                  <a:lnTo>
                    <a:pt x="210003" y="10086"/>
                  </a:lnTo>
                  <a:lnTo>
                    <a:pt x="208514" y="10086"/>
                  </a:lnTo>
                  <a:lnTo>
                    <a:pt x="208738" y="9290"/>
                  </a:lnTo>
                  <a:lnTo>
                    <a:pt x="208544" y="6802"/>
                  </a:lnTo>
                  <a:close/>
                </a:path>
                <a:path w="295910" h="27939">
                  <a:moveTo>
                    <a:pt x="210035" y="18098"/>
                  </a:moveTo>
                  <a:lnTo>
                    <a:pt x="208861" y="18098"/>
                  </a:lnTo>
                  <a:lnTo>
                    <a:pt x="208948" y="19309"/>
                  </a:lnTo>
                  <a:lnTo>
                    <a:pt x="209466" y="20029"/>
                  </a:lnTo>
                  <a:lnTo>
                    <a:pt x="210388" y="20662"/>
                  </a:lnTo>
                  <a:lnTo>
                    <a:pt x="211366" y="21287"/>
                  </a:lnTo>
                  <a:lnTo>
                    <a:pt x="212434" y="21586"/>
                  </a:lnTo>
                  <a:lnTo>
                    <a:pt x="214989" y="21586"/>
                  </a:lnTo>
                  <a:lnTo>
                    <a:pt x="216129" y="21277"/>
                  </a:lnTo>
                  <a:lnTo>
                    <a:pt x="218034" y="20096"/>
                  </a:lnTo>
                  <a:lnTo>
                    <a:pt x="218708" y="19309"/>
                  </a:lnTo>
                  <a:lnTo>
                    <a:pt x="211713" y="19309"/>
                  </a:lnTo>
                  <a:lnTo>
                    <a:pt x="210695" y="18867"/>
                  </a:lnTo>
                  <a:lnTo>
                    <a:pt x="210035" y="18098"/>
                  </a:lnTo>
                  <a:close/>
                </a:path>
                <a:path w="295910" h="27939">
                  <a:moveTo>
                    <a:pt x="218716" y="8848"/>
                  </a:moveTo>
                  <a:lnTo>
                    <a:pt x="214250" y="8848"/>
                  </a:lnTo>
                  <a:lnTo>
                    <a:pt x="215258" y="9290"/>
                  </a:lnTo>
                  <a:lnTo>
                    <a:pt x="216007" y="10173"/>
                  </a:lnTo>
                  <a:lnTo>
                    <a:pt x="216776" y="11037"/>
                  </a:lnTo>
                  <a:lnTo>
                    <a:pt x="217160" y="12334"/>
                  </a:lnTo>
                  <a:lnTo>
                    <a:pt x="217160" y="15792"/>
                  </a:lnTo>
                  <a:lnTo>
                    <a:pt x="216776" y="17099"/>
                  </a:lnTo>
                  <a:lnTo>
                    <a:pt x="215258" y="18867"/>
                  </a:lnTo>
                  <a:lnTo>
                    <a:pt x="214250" y="19309"/>
                  </a:lnTo>
                  <a:lnTo>
                    <a:pt x="218708" y="19309"/>
                  </a:lnTo>
                  <a:lnTo>
                    <a:pt x="218801" y="19174"/>
                  </a:lnTo>
                  <a:lnTo>
                    <a:pt x="219831" y="16964"/>
                  </a:lnTo>
                  <a:lnTo>
                    <a:pt x="220065" y="15792"/>
                  </a:lnTo>
                  <a:lnTo>
                    <a:pt x="220069" y="12334"/>
                  </a:lnTo>
                  <a:lnTo>
                    <a:pt x="219831" y="11142"/>
                  </a:lnTo>
                  <a:lnTo>
                    <a:pt x="218811" y="8991"/>
                  </a:lnTo>
                  <a:lnTo>
                    <a:pt x="218716" y="8848"/>
                  </a:lnTo>
                  <a:close/>
                </a:path>
                <a:path w="295910" h="27939">
                  <a:moveTo>
                    <a:pt x="208861" y="18098"/>
                  </a:moveTo>
                  <a:lnTo>
                    <a:pt x="208544" y="18098"/>
                  </a:lnTo>
                  <a:lnTo>
                    <a:pt x="208861" y="19188"/>
                  </a:lnTo>
                  <a:lnTo>
                    <a:pt x="208861" y="18098"/>
                  </a:lnTo>
                  <a:close/>
                </a:path>
                <a:path w="295910" h="27939">
                  <a:moveTo>
                    <a:pt x="208756" y="9224"/>
                  </a:moveTo>
                  <a:lnTo>
                    <a:pt x="208514" y="10086"/>
                  </a:lnTo>
                  <a:lnTo>
                    <a:pt x="208832" y="10086"/>
                  </a:lnTo>
                  <a:lnTo>
                    <a:pt x="208756" y="9224"/>
                  </a:lnTo>
                  <a:close/>
                </a:path>
                <a:path w="295910" h="27939">
                  <a:moveTo>
                    <a:pt x="214989" y="6541"/>
                  </a:moveTo>
                  <a:lnTo>
                    <a:pt x="212414" y="6541"/>
                  </a:lnTo>
                  <a:lnTo>
                    <a:pt x="211301" y="6859"/>
                  </a:lnTo>
                  <a:lnTo>
                    <a:pt x="209436" y="8126"/>
                  </a:lnTo>
                  <a:lnTo>
                    <a:pt x="208924" y="8848"/>
                  </a:lnTo>
                  <a:lnTo>
                    <a:pt x="208832" y="10086"/>
                  </a:lnTo>
                  <a:lnTo>
                    <a:pt x="210003" y="10086"/>
                  </a:lnTo>
                  <a:lnTo>
                    <a:pt x="210695" y="9290"/>
                  </a:lnTo>
                  <a:lnTo>
                    <a:pt x="211713" y="8848"/>
                  </a:lnTo>
                  <a:lnTo>
                    <a:pt x="218716" y="8848"/>
                  </a:lnTo>
                  <a:lnTo>
                    <a:pt x="218034" y="8059"/>
                  </a:lnTo>
                  <a:lnTo>
                    <a:pt x="216113" y="6849"/>
                  </a:lnTo>
                  <a:lnTo>
                    <a:pt x="214989" y="6541"/>
                  </a:lnTo>
                  <a:close/>
                </a:path>
                <a:path w="295910" h="27939">
                  <a:moveTo>
                    <a:pt x="230342" y="6541"/>
                  </a:moveTo>
                  <a:lnTo>
                    <a:pt x="227787" y="6541"/>
                  </a:lnTo>
                  <a:lnTo>
                    <a:pt x="226646" y="6859"/>
                  </a:lnTo>
                  <a:lnTo>
                    <a:pt x="224741" y="8059"/>
                  </a:lnTo>
                  <a:lnTo>
                    <a:pt x="223992" y="8915"/>
                  </a:lnTo>
                  <a:lnTo>
                    <a:pt x="222935" y="11142"/>
                  </a:lnTo>
                  <a:lnTo>
                    <a:pt x="222706" y="12334"/>
                  </a:lnTo>
                  <a:lnTo>
                    <a:pt x="222709" y="15792"/>
                  </a:lnTo>
                  <a:lnTo>
                    <a:pt x="227787" y="21586"/>
                  </a:lnTo>
                  <a:lnTo>
                    <a:pt x="230302" y="21586"/>
                  </a:lnTo>
                  <a:lnTo>
                    <a:pt x="231388" y="21277"/>
                  </a:lnTo>
                  <a:lnTo>
                    <a:pt x="233291" y="20029"/>
                  </a:lnTo>
                  <a:lnTo>
                    <a:pt x="233825" y="19309"/>
                  </a:lnTo>
                  <a:lnTo>
                    <a:pt x="228507" y="19309"/>
                  </a:lnTo>
                  <a:lnTo>
                    <a:pt x="227488" y="18867"/>
                  </a:lnTo>
                  <a:lnTo>
                    <a:pt x="225990" y="17099"/>
                  </a:lnTo>
                  <a:lnTo>
                    <a:pt x="225615" y="15792"/>
                  </a:lnTo>
                  <a:lnTo>
                    <a:pt x="225615" y="12334"/>
                  </a:lnTo>
                  <a:lnTo>
                    <a:pt x="225990" y="11037"/>
                  </a:lnTo>
                  <a:lnTo>
                    <a:pt x="227507" y="9290"/>
                  </a:lnTo>
                  <a:lnTo>
                    <a:pt x="228526" y="8848"/>
                  </a:lnTo>
                  <a:lnTo>
                    <a:pt x="233850" y="8848"/>
                  </a:lnTo>
                  <a:lnTo>
                    <a:pt x="233329" y="8126"/>
                  </a:lnTo>
                  <a:lnTo>
                    <a:pt x="231411" y="6849"/>
                  </a:lnTo>
                  <a:lnTo>
                    <a:pt x="230342" y="6541"/>
                  </a:lnTo>
                  <a:close/>
                </a:path>
                <a:path w="295910" h="27939">
                  <a:moveTo>
                    <a:pt x="236825" y="18098"/>
                  </a:moveTo>
                  <a:lnTo>
                    <a:pt x="234232" y="18098"/>
                  </a:lnTo>
                  <a:lnTo>
                    <a:pt x="234012" y="18867"/>
                  </a:lnTo>
                  <a:lnTo>
                    <a:pt x="233914" y="21325"/>
                  </a:lnTo>
                  <a:lnTo>
                    <a:pt x="236825" y="21325"/>
                  </a:lnTo>
                  <a:lnTo>
                    <a:pt x="236825" y="18098"/>
                  </a:lnTo>
                  <a:close/>
                </a:path>
                <a:path w="295910" h="27939">
                  <a:moveTo>
                    <a:pt x="233850" y="8848"/>
                  </a:moveTo>
                  <a:lnTo>
                    <a:pt x="231043" y="8848"/>
                  </a:lnTo>
                  <a:lnTo>
                    <a:pt x="232041" y="9290"/>
                  </a:lnTo>
                  <a:lnTo>
                    <a:pt x="232790" y="10173"/>
                  </a:lnTo>
                  <a:lnTo>
                    <a:pt x="233560" y="11037"/>
                  </a:lnTo>
                  <a:lnTo>
                    <a:pt x="233944" y="12334"/>
                  </a:lnTo>
                  <a:lnTo>
                    <a:pt x="233944" y="15792"/>
                  </a:lnTo>
                  <a:lnTo>
                    <a:pt x="233560" y="17099"/>
                  </a:lnTo>
                  <a:lnTo>
                    <a:pt x="232041" y="18867"/>
                  </a:lnTo>
                  <a:lnTo>
                    <a:pt x="231043" y="19309"/>
                  </a:lnTo>
                  <a:lnTo>
                    <a:pt x="233825" y="19309"/>
                  </a:lnTo>
                  <a:lnTo>
                    <a:pt x="233914" y="18098"/>
                  </a:lnTo>
                  <a:lnTo>
                    <a:pt x="236825" y="18098"/>
                  </a:lnTo>
                  <a:lnTo>
                    <a:pt x="236825" y="10086"/>
                  </a:lnTo>
                  <a:lnTo>
                    <a:pt x="233944" y="10086"/>
                  </a:lnTo>
                  <a:lnTo>
                    <a:pt x="233850" y="8848"/>
                  </a:lnTo>
                  <a:close/>
                </a:path>
                <a:path w="295910" h="27939">
                  <a:moveTo>
                    <a:pt x="234232" y="18098"/>
                  </a:moveTo>
                  <a:lnTo>
                    <a:pt x="233914" y="18098"/>
                  </a:lnTo>
                  <a:lnTo>
                    <a:pt x="233914" y="19188"/>
                  </a:lnTo>
                  <a:lnTo>
                    <a:pt x="234232" y="18098"/>
                  </a:lnTo>
                  <a:close/>
                </a:path>
                <a:path w="295910" h="27939">
                  <a:moveTo>
                    <a:pt x="234019" y="9224"/>
                  </a:moveTo>
                  <a:lnTo>
                    <a:pt x="233944" y="10086"/>
                  </a:lnTo>
                  <a:lnTo>
                    <a:pt x="234261" y="10086"/>
                  </a:lnTo>
                  <a:lnTo>
                    <a:pt x="234019" y="9224"/>
                  </a:lnTo>
                  <a:close/>
                </a:path>
                <a:path w="295910" h="27939">
                  <a:moveTo>
                    <a:pt x="237056" y="6802"/>
                  </a:moveTo>
                  <a:lnTo>
                    <a:pt x="234232" y="6802"/>
                  </a:lnTo>
                  <a:lnTo>
                    <a:pt x="234037" y="9290"/>
                  </a:lnTo>
                  <a:lnTo>
                    <a:pt x="234261" y="10086"/>
                  </a:lnTo>
                  <a:lnTo>
                    <a:pt x="236825" y="10086"/>
                  </a:lnTo>
                  <a:lnTo>
                    <a:pt x="236943" y="8059"/>
                  </a:lnTo>
                  <a:lnTo>
                    <a:pt x="237056" y="6802"/>
                  </a:lnTo>
                  <a:close/>
                </a:path>
                <a:path w="295910" h="27939">
                  <a:moveTo>
                    <a:pt x="243667" y="6802"/>
                  </a:moveTo>
                  <a:lnTo>
                    <a:pt x="240842" y="6802"/>
                  </a:lnTo>
                  <a:lnTo>
                    <a:pt x="240899" y="7397"/>
                  </a:lnTo>
                  <a:lnTo>
                    <a:pt x="241015" y="21325"/>
                  </a:lnTo>
                  <a:lnTo>
                    <a:pt x="243955" y="21325"/>
                  </a:lnTo>
                  <a:lnTo>
                    <a:pt x="243955" y="12411"/>
                  </a:lnTo>
                  <a:lnTo>
                    <a:pt x="244109" y="11729"/>
                  </a:lnTo>
                  <a:lnTo>
                    <a:pt x="244681" y="10548"/>
                  </a:lnTo>
                  <a:lnTo>
                    <a:pt x="243522" y="10548"/>
                  </a:lnTo>
                  <a:lnTo>
                    <a:pt x="243715" y="9645"/>
                  </a:lnTo>
                  <a:lnTo>
                    <a:pt x="243862" y="9309"/>
                  </a:lnTo>
                  <a:lnTo>
                    <a:pt x="243667" y="6802"/>
                  </a:lnTo>
                  <a:close/>
                </a:path>
                <a:path w="295910" h="27939">
                  <a:moveTo>
                    <a:pt x="243876" y="9276"/>
                  </a:moveTo>
                  <a:lnTo>
                    <a:pt x="243715" y="9645"/>
                  </a:lnTo>
                  <a:lnTo>
                    <a:pt x="243522" y="10548"/>
                  </a:lnTo>
                  <a:lnTo>
                    <a:pt x="243983" y="10548"/>
                  </a:lnTo>
                  <a:lnTo>
                    <a:pt x="243876" y="9276"/>
                  </a:lnTo>
                  <a:close/>
                </a:path>
                <a:path w="295910" h="27939">
                  <a:moveTo>
                    <a:pt x="248585" y="6541"/>
                  </a:moveTo>
                  <a:lnTo>
                    <a:pt x="247548" y="6541"/>
                  </a:lnTo>
                  <a:lnTo>
                    <a:pt x="246847" y="6686"/>
                  </a:lnTo>
                  <a:lnTo>
                    <a:pt x="245521" y="7263"/>
                  </a:lnTo>
                  <a:lnTo>
                    <a:pt x="244963" y="7705"/>
                  </a:lnTo>
                  <a:lnTo>
                    <a:pt x="244041" y="8896"/>
                  </a:lnTo>
                  <a:lnTo>
                    <a:pt x="243983" y="10548"/>
                  </a:lnTo>
                  <a:lnTo>
                    <a:pt x="244681" y="10548"/>
                  </a:lnTo>
                  <a:lnTo>
                    <a:pt x="245174" y="9961"/>
                  </a:lnTo>
                  <a:lnTo>
                    <a:pt x="246365" y="9212"/>
                  </a:lnTo>
                  <a:lnTo>
                    <a:pt x="247087" y="9020"/>
                  </a:lnTo>
                  <a:lnTo>
                    <a:pt x="249664" y="9020"/>
                  </a:lnTo>
                  <a:lnTo>
                    <a:pt x="249586" y="6686"/>
                  </a:lnTo>
                  <a:lnTo>
                    <a:pt x="248585" y="6541"/>
                  </a:lnTo>
                  <a:close/>
                </a:path>
                <a:path w="295910" h="27939">
                  <a:moveTo>
                    <a:pt x="249664" y="9020"/>
                  </a:moveTo>
                  <a:lnTo>
                    <a:pt x="248278" y="9020"/>
                  </a:lnTo>
                  <a:lnTo>
                    <a:pt x="249046" y="9097"/>
                  </a:lnTo>
                  <a:lnTo>
                    <a:pt x="249661" y="9309"/>
                  </a:lnTo>
                  <a:lnTo>
                    <a:pt x="249664" y="9020"/>
                  </a:lnTo>
                  <a:close/>
                </a:path>
                <a:path w="295910" h="27939">
                  <a:moveTo>
                    <a:pt x="258626" y="6541"/>
                  </a:moveTo>
                  <a:lnTo>
                    <a:pt x="256071" y="6541"/>
                  </a:lnTo>
                  <a:lnTo>
                    <a:pt x="254931" y="6859"/>
                  </a:lnTo>
                  <a:lnTo>
                    <a:pt x="253025" y="8059"/>
                  </a:lnTo>
                  <a:lnTo>
                    <a:pt x="252276" y="8915"/>
                  </a:lnTo>
                  <a:lnTo>
                    <a:pt x="251219" y="11142"/>
                  </a:lnTo>
                  <a:lnTo>
                    <a:pt x="250990" y="12334"/>
                  </a:lnTo>
                  <a:lnTo>
                    <a:pt x="250994" y="15792"/>
                  </a:lnTo>
                  <a:lnTo>
                    <a:pt x="256071" y="21586"/>
                  </a:lnTo>
                  <a:lnTo>
                    <a:pt x="258587" y="21586"/>
                  </a:lnTo>
                  <a:lnTo>
                    <a:pt x="259672" y="21277"/>
                  </a:lnTo>
                  <a:lnTo>
                    <a:pt x="261575" y="20029"/>
                  </a:lnTo>
                  <a:lnTo>
                    <a:pt x="262109" y="19309"/>
                  </a:lnTo>
                  <a:lnTo>
                    <a:pt x="256791" y="19309"/>
                  </a:lnTo>
                  <a:lnTo>
                    <a:pt x="255772" y="18867"/>
                  </a:lnTo>
                  <a:lnTo>
                    <a:pt x="254274" y="17099"/>
                  </a:lnTo>
                  <a:lnTo>
                    <a:pt x="253899" y="15792"/>
                  </a:lnTo>
                  <a:lnTo>
                    <a:pt x="253899" y="12334"/>
                  </a:lnTo>
                  <a:lnTo>
                    <a:pt x="254274" y="11037"/>
                  </a:lnTo>
                  <a:lnTo>
                    <a:pt x="255791" y="9290"/>
                  </a:lnTo>
                  <a:lnTo>
                    <a:pt x="256810" y="8848"/>
                  </a:lnTo>
                  <a:lnTo>
                    <a:pt x="262134" y="8848"/>
                  </a:lnTo>
                  <a:lnTo>
                    <a:pt x="261613" y="8126"/>
                  </a:lnTo>
                  <a:lnTo>
                    <a:pt x="259694" y="6849"/>
                  </a:lnTo>
                  <a:lnTo>
                    <a:pt x="258626" y="6541"/>
                  </a:lnTo>
                  <a:close/>
                </a:path>
                <a:path w="295910" h="27939">
                  <a:moveTo>
                    <a:pt x="265109" y="18098"/>
                  </a:moveTo>
                  <a:lnTo>
                    <a:pt x="262516" y="18098"/>
                  </a:lnTo>
                  <a:lnTo>
                    <a:pt x="262296" y="18867"/>
                  </a:lnTo>
                  <a:lnTo>
                    <a:pt x="262198" y="21325"/>
                  </a:lnTo>
                  <a:lnTo>
                    <a:pt x="265109" y="21325"/>
                  </a:lnTo>
                  <a:lnTo>
                    <a:pt x="265109" y="18098"/>
                  </a:lnTo>
                  <a:close/>
                </a:path>
                <a:path w="295910" h="27939">
                  <a:moveTo>
                    <a:pt x="262134" y="8848"/>
                  </a:moveTo>
                  <a:lnTo>
                    <a:pt x="259327" y="8848"/>
                  </a:lnTo>
                  <a:lnTo>
                    <a:pt x="260325" y="9290"/>
                  </a:lnTo>
                  <a:lnTo>
                    <a:pt x="261075" y="10173"/>
                  </a:lnTo>
                  <a:lnTo>
                    <a:pt x="261844" y="11037"/>
                  </a:lnTo>
                  <a:lnTo>
                    <a:pt x="262228" y="12334"/>
                  </a:lnTo>
                  <a:lnTo>
                    <a:pt x="262228" y="15792"/>
                  </a:lnTo>
                  <a:lnTo>
                    <a:pt x="261844" y="17099"/>
                  </a:lnTo>
                  <a:lnTo>
                    <a:pt x="260325" y="18867"/>
                  </a:lnTo>
                  <a:lnTo>
                    <a:pt x="259327" y="19309"/>
                  </a:lnTo>
                  <a:lnTo>
                    <a:pt x="262109" y="19309"/>
                  </a:lnTo>
                  <a:lnTo>
                    <a:pt x="262198" y="18098"/>
                  </a:lnTo>
                  <a:lnTo>
                    <a:pt x="265109" y="18098"/>
                  </a:lnTo>
                  <a:lnTo>
                    <a:pt x="265109" y="10086"/>
                  </a:lnTo>
                  <a:lnTo>
                    <a:pt x="262228" y="10086"/>
                  </a:lnTo>
                  <a:lnTo>
                    <a:pt x="262134" y="8848"/>
                  </a:lnTo>
                  <a:close/>
                </a:path>
                <a:path w="295910" h="27939">
                  <a:moveTo>
                    <a:pt x="262516" y="18098"/>
                  </a:moveTo>
                  <a:lnTo>
                    <a:pt x="262198" y="18098"/>
                  </a:lnTo>
                  <a:lnTo>
                    <a:pt x="262198" y="19188"/>
                  </a:lnTo>
                  <a:lnTo>
                    <a:pt x="262516" y="18098"/>
                  </a:lnTo>
                  <a:close/>
                </a:path>
                <a:path w="295910" h="27939">
                  <a:moveTo>
                    <a:pt x="262303" y="9224"/>
                  </a:moveTo>
                  <a:lnTo>
                    <a:pt x="262228" y="10086"/>
                  </a:lnTo>
                  <a:lnTo>
                    <a:pt x="262545" y="10086"/>
                  </a:lnTo>
                  <a:lnTo>
                    <a:pt x="262303" y="9224"/>
                  </a:lnTo>
                  <a:close/>
                </a:path>
                <a:path w="295910" h="27939">
                  <a:moveTo>
                    <a:pt x="265340" y="6802"/>
                  </a:moveTo>
                  <a:lnTo>
                    <a:pt x="262516" y="6802"/>
                  </a:lnTo>
                  <a:lnTo>
                    <a:pt x="262322" y="9290"/>
                  </a:lnTo>
                  <a:lnTo>
                    <a:pt x="262545" y="10086"/>
                  </a:lnTo>
                  <a:lnTo>
                    <a:pt x="265109" y="10086"/>
                  </a:lnTo>
                  <a:lnTo>
                    <a:pt x="265228" y="8059"/>
                  </a:lnTo>
                  <a:lnTo>
                    <a:pt x="265340" y="6802"/>
                  </a:lnTo>
                  <a:close/>
                </a:path>
                <a:path w="295910" h="27939">
                  <a:moveTo>
                    <a:pt x="273132" y="9050"/>
                  </a:moveTo>
                  <a:lnTo>
                    <a:pt x="270221" y="9050"/>
                  </a:lnTo>
                  <a:lnTo>
                    <a:pt x="270221" y="18166"/>
                  </a:lnTo>
                  <a:lnTo>
                    <a:pt x="270625" y="19452"/>
                  </a:lnTo>
                  <a:lnTo>
                    <a:pt x="272239" y="21163"/>
                  </a:lnTo>
                  <a:lnTo>
                    <a:pt x="273430" y="21586"/>
                  </a:lnTo>
                  <a:lnTo>
                    <a:pt x="275351" y="21586"/>
                  </a:lnTo>
                  <a:lnTo>
                    <a:pt x="275716" y="21546"/>
                  </a:lnTo>
                  <a:lnTo>
                    <a:pt x="276485" y="21412"/>
                  </a:lnTo>
                  <a:lnTo>
                    <a:pt x="276821" y="21325"/>
                  </a:lnTo>
                  <a:lnTo>
                    <a:pt x="277110" y="21211"/>
                  </a:lnTo>
                  <a:lnTo>
                    <a:pt x="277110" y="19193"/>
                  </a:lnTo>
                  <a:lnTo>
                    <a:pt x="274650" y="19193"/>
                  </a:lnTo>
                  <a:lnTo>
                    <a:pt x="274093" y="18963"/>
                  </a:lnTo>
                  <a:lnTo>
                    <a:pt x="273324" y="18040"/>
                  </a:lnTo>
                  <a:lnTo>
                    <a:pt x="273132" y="17272"/>
                  </a:lnTo>
                  <a:lnTo>
                    <a:pt x="273132" y="9050"/>
                  </a:lnTo>
                  <a:close/>
                </a:path>
                <a:path w="295910" h="27939">
                  <a:moveTo>
                    <a:pt x="277110" y="18848"/>
                  </a:moveTo>
                  <a:lnTo>
                    <a:pt x="276619" y="19030"/>
                  </a:lnTo>
                  <a:lnTo>
                    <a:pt x="276062" y="19164"/>
                  </a:lnTo>
                  <a:lnTo>
                    <a:pt x="275746" y="19193"/>
                  </a:lnTo>
                  <a:lnTo>
                    <a:pt x="277110" y="19193"/>
                  </a:lnTo>
                  <a:lnTo>
                    <a:pt x="277110" y="18848"/>
                  </a:lnTo>
                  <a:close/>
                </a:path>
                <a:path w="295910" h="27939">
                  <a:moveTo>
                    <a:pt x="277167" y="6802"/>
                  </a:moveTo>
                  <a:lnTo>
                    <a:pt x="267397" y="6802"/>
                  </a:lnTo>
                  <a:lnTo>
                    <a:pt x="267397" y="9050"/>
                  </a:lnTo>
                  <a:lnTo>
                    <a:pt x="277167" y="9050"/>
                  </a:lnTo>
                  <a:lnTo>
                    <a:pt x="277167" y="6802"/>
                  </a:lnTo>
                  <a:close/>
                </a:path>
                <a:path w="295910" h="27939">
                  <a:moveTo>
                    <a:pt x="273132" y="2190"/>
                  </a:moveTo>
                  <a:lnTo>
                    <a:pt x="270221" y="2969"/>
                  </a:lnTo>
                  <a:lnTo>
                    <a:pt x="270221" y="6802"/>
                  </a:lnTo>
                  <a:lnTo>
                    <a:pt x="273132" y="6802"/>
                  </a:lnTo>
                  <a:lnTo>
                    <a:pt x="273132" y="2190"/>
                  </a:lnTo>
                  <a:close/>
                </a:path>
                <a:path w="295910" h="27939">
                  <a:moveTo>
                    <a:pt x="282737" y="6802"/>
                  </a:moveTo>
                  <a:lnTo>
                    <a:pt x="279826" y="6802"/>
                  </a:lnTo>
                  <a:lnTo>
                    <a:pt x="279826" y="21325"/>
                  </a:lnTo>
                  <a:lnTo>
                    <a:pt x="282737" y="21325"/>
                  </a:lnTo>
                  <a:lnTo>
                    <a:pt x="282737" y="6802"/>
                  </a:lnTo>
                  <a:close/>
                </a:path>
                <a:path w="295910" h="27939">
                  <a:moveTo>
                    <a:pt x="282967" y="749"/>
                  </a:moveTo>
                  <a:lnTo>
                    <a:pt x="279596" y="749"/>
                  </a:lnTo>
                  <a:lnTo>
                    <a:pt x="279596" y="3775"/>
                  </a:lnTo>
                  <a:lnTo>
                    <a:pt x="282967" y="3775"/>
                  </a:lnTo>
                  <a:lnTo>
                    <a:pt x="282967" y="749"/>
                  </a:lnTo>
                  <a:close/>
                </a:path>
                <a:path w="295910" h="27939">
                  <a:moveTo>
                    <a:pt x="290779" y="9050"/>
                  </a:moveTo>
                  <a:lnTo>
                    <a:pt x="287868" y="9050"/>
                  </a:lnTo>
                  <a:lnTo>
                    <a:pt x="287868" y="21325"/>
                  </a:lnTo>
                  <a:lnTo>
                    <a:pt x="290779" y="21325"/>
                  </a:lnTo>
                  <a:lnTo>
                    <a:pt x="290779" y="9050"/>
                  </a:lnTo>
                  <a:close/>
                </a:path>
                <a:path w="295910" h="27939">
                  <a:moveTo>
                    <a:pt x="287868" y="6802"/>
                  </a:moveTo>
                  <a:lnTo>
                    <a:pt x="285043" y="6802"/>
                  </a:lnTo>
                  <a:lnTo>
                    <a:pt x="285043" y="9050"/>
                  </a:lnTo>
                  <a:lnTo>
                    <a:pt x="294698" y="9050"/>
                  </a:lnTo>
                  <a:lnTo>
                    <a:pt x="294698" y="7551"/>
                  </a:lnTo>
                  <a:lnTo>
                    <a:pt x="287868" y="7551"/>
                  </a:lnTo>
                  <a:lnTo>
                    <a:pt x="287868" y="6802"/>
                  </a:lnTo>
                  <a:close/>
                </a:path>
                <a:path w="295910" h="27939">
                  <a:moveTo>
                    <a:pt x="293372" y="0"/>
                  </a:moveTo>
                  <a:lnTo>
                    <a:pt x="291297" y="0"/>
                  </a:lnTo>
                  <a:lnTo>
                    <a:pt x="290029" y="452"/>
                  </a:lnTo>
                  <a:lnTo>
                    <a:pt x="288300" y="2239"/>
                  </a:lnTo>
                  <a:lnTo>
                    <a:pt x="287954" y="3276"/>
                  </a:lnTo>
                  <a:lnTo>
                    <a:pt x="287868" y="7551"/>
                  </a:lnTo>
                  <a:lnTo>
                    <a:pt x="288674" y="6802"/>
                  </a:lnTo>
                  <a:lnTo>
                    <a:pt x="290749" y="6802"/>
                  </a:lnTo>
                  <a:lnTo>
                    <a:pt x="292901" y="2392"/>
                  </a:lnTo>
                  <a:lnTo>
                    <a:pt x="295332" y="2392"/>
                  </a:lnTo>
                  <a:lnTo>
                    <a:pt x="295332" y="374"/>
                  </a:lnTo>
                  <a:lnTo>
                    <a:pt x="295043" y="240"/>
                  </a:lnTo>
                  <a:lnTo>
                    <a:pt x="294679" y="144"/>
                  </a:lnTo>
                  <a:lnTo>
                    <a:pt x="293795" y="29"/>
                  </a:lnTo>
                  <a:lnTo>
                    <a:pt x="293372" y="0"/>
                  </a:lnTo>
                  <a:close/>
                </a:path>
                <a:path w="295910" h="27939">
                  <a:moveTo>
                    <a:pt x="290316" y="6802"/>
                  </a:moveTo>
                  <a:lnTo>
                    <a:pt x="288674" y="6802"/>
                  </a:lnTo>
                  <a:lnTo>
                    <a:pt x="287868" y="7551"/>
                  </a:lnTo>
                  <a:lnTo>
                    <a:pt x="294698" y="7551"/>
                  </a:lnTo>
                  <a:lnTo>
                    <a:pt x="294698" y="7377"/>
                  </a:lnTo>
                  <a:lnTo>
                    <a:pt x="290749" y="7377"/>
                  </a:lnTo>
                  <a:lnTo>
                    <a:pt x="290316" y="6802"/>
                  </a:lnTo>
                  <a:close/>
                </a:path>
                <a:path w="295910" h="27939">
                  <a:moveTo>
                    <a:pt x="290749" y="6802"/>
                  </a:moveTo>
                  <a:lnTo>
                    <a:pt x="290316" y="6802"/>
                  </a:lnTo>
                  <a:lnTo>
                    <a:pt x="290749" y="7377"/>
                  </a:lnTo>
                  <a:lnTo>
                    <a:pt x="290749" y="6802"/>
                  </a:lnTo>
                  <a:close/>
                </a:path>
                <a:path w="295910" h="27939">
                  <a:moveTo>
                    <a:pt x="294698" y="6802"/>
                  </a:moveTo>
                  <a:lnTo>
                    <a:pt x="290749" y="6802"/>
                  </a:lnTo>
                  <a:lnTo>
                    <a:pt x="290749" y="7377"/>
                  </a:lnTo>
                  <a:lnTo>
                    <a:pt x="294698" y="7377"/>
                  </a:lnTo>
                  <a:lnTo>
                    <a:pt x="294698" y="6802"/>
                  </a:lnTo>
                  <a:close/>
                </a:path>
                <a:path w="295910" h="27939">
                  <a:moveTo>
                    <a:pt x="295332" y="2392"/>
                  </a:moveTo>
                  <a:lnTo>
                    <a:pt x="293804" y="2392"/>
                  </a:lnTo>
                  <a:lnTo>
                    <a:pt x="294140" y="2430"/>
                  </a:lnTo>
                  <a:lnTo>
                    <a:pt x="295100" y="2641"/>
                  </a:lnTo>
                  <a:lnTo>
                    <a:pt x="295332" y="2738"/>
                  </a:lnTo>
                  <a:lnTo>
                    <a:pt x="295332" y="2392"/>
                  </a:lnTo>
                  <a:close/>
                </a:path>
              </a:pathLst>
            </a:custGeom>
            <a:solidFill>
              <a:srgbClr val="020817"/>
            </a:solidFill>
          </p:spPr>
          <p:txBody>
            <a:bodyPr wrap="square" lIns="0" tIns="0" rIns="0" bIns="0" rtlCol="0"/>
            <a:lstStyle/>
            <a:p>
              <a:endParaRPr/>
            </a:p>
          </p:txBody>
        </p:sp>
        <p:sp>
          <p:nvSpPr>
            <p:cNvPr id="60" name="object 60"/>
            <p:cNvSpPr/>
            <p:nvPr/>
          </p:nvSpPr>
          <p:spPr>
            <a:xfrm>
              <a:off x="4896010" y="2290220"/>
              <a:ext cx="493395" cy="19685"/>
            </a:xfrm>
            <a:custGeom>
              <a:avLst/>
              <a:gdLst/>
              <a:ahLst/>
              <a:cxnLst/>
              <a:rect l="l" t="t" r="r" b="b"/>
              <a:pathLst>
                <a:path w="493395" h="19685">
                  <a:moveTo>
                    <a:pt x="9128" y="1210"/>
                  </a:moveTo>
                  <a:lnTo>
                    <a:pt x="0" y="1210"/>
                  </a:lnTo>
                  <a:lnTo>
                    <a:pt x="0" y="18989"/>
                  </a:lnTo>
                  <a:lnTo>
                    <a:pt x="2092" y="18989"/>
                  </a:lnTo>
                  <a:lnTo>
                    <a:pt x="2092" y="11297"/>
                  </a:lnTo>
                  <a:lnTo>
                    <a:pt x="10357" y="11297"/>
                  </a:lnTo>
                  <a:lnTo>
                    <a:pt x="10109" y="11145"/>
                  </a:lnTo>
                  <a:lnTo>
                    <a:pt x="7590" y="11145"/>
                  </a:lnTo>
                  <a:lnTo>
                    <a:pt x="8044" y="10817"/>
                  </a:lnTo>
                  <a:lnTo>
                    <a:pt x="9955" y="10817"/>
                  </a:lnTo>
                  <a:lnTo>
                    <a:pt x="11330" y="10179"/>
                  </a:lnTo>
                  <a:lnTo>
                    <a:pt x="11940" y="9658"/>
                  </a:lnTo>
                  <a:lnTo>
                    <a:pt x="2092" y="9658"/>
                  </a:lnTo>
                  <a:lnTo>
                    <a:pt x="2092" y="2926"/>
                  </a:lnTo>
                  <a:lnTo>
                    <a:pt x="12049" y="2926"/>
                  </a:lnTo>
                  <a:lnTo>
                    <a:pt x="10574" y="1656"/>
                  </a:lnTo>
                  <a:lnTo>
                    <a:pt x="9128" y="1210"/>
                  </a:lnTo>
                  <a:close/>
                </a:path>
                <a:path w="493395" h="19685">
                  <a:moveTo>
                    <a:pt x="10357" y="11297"/>
                  </a:moveTo>
                  <a:lnTo>
                    <a:pt x="6934" y="11297"/>
                  </a:lnTo>
                  <a:lnTo>
                    <a:pt x="7649" y="11414"/>
                  </a:lnTo>
                  <a:lnTo>
                    <a:pt x="8792" y="11869"/>
                  </a:lnTo>
                  <a:lnTo>
                    <a:pt x="9221" y="12357"/>
                  </a:lnTo>
                  <a:lnTo>
                    <a:pt x="9507" y="13112"/>
                  </a:lnTo>
                  <a:lnTo>
                    <a:pt x="11927" y="18989"/>
                  </a:lnTo>
                  <a:lnTo>
                    <a:pt x="14222" y="18989"/>
                  </a:lnTo>
                  <a:lnTo>
                    <a:pt x="11381" y="12222"/>
                  </a:lnTo>
                  <a:lnTo>
                    <a:pt x="10943" y="11658"/>
                  </a:lnTo>
                  <a:lnTo>
                    <a:pt x="10357" y="11297"/>
                  </a:lnTo>
                  <a:close/>
                </a:path>
                <a:path w="493395" h="19685">
                  <a:moveTo>
                    <a:pt x="9237" y="10817"/>
                  </a:moveTo>
                  <a:lnTo>
                    <a:pt x="8044" y="10817"/>
                  </a:lnTo>
                  <a:lnTo>
                    <a:pt x="7590" y="11145"/>
                  </a:lnTo>
                  <a:lnTo>
                    <a:pt x="8699" y="11145"/>
                  </a:lnTo>
                  <a:lnTo>
                    <a:pt x="9688" y="10941"/>
                  </a:lnTo>
                  <a:lnTo>
                    <a:pt x="9237" y="10817"/>
                  </a:lnTo>
                  <a:close/>
                </a:path>
                <a:path w="493395" h="19685">
                  <a:moveTo>
                    <a:pt x="9688" y="10941"/>
                  </a:moveTo>
                  <a:lnTo>
                    <a:pt x="8699" y="11145"/>
                  </a:lnTo>
                  <a:lnTo>
                    <a:pt x="10109" y="11145"/>
                  </a:lnTo>
                  <a:lnTo>
                    <a:pt x="9851" y="10986"/>
                  </a:lnTo>
                  <a:lnTo>
                    <a:pt x="9688" y="10941"/>
                  </a:lnTo>
                  <a:close/>
                </a:path>
                <a:path w="493395" h="19685">
                  <a:moveTo>
                    <a:pt x="9955" y="10817"/>
                  </a:moveTo>
                  <a:lnTo>
                    <a:pt x="9237" y="10817"/>
                  </a:lnTo>
                  <a:lnTo>
                    <a:pt x="9688" y="10941"/>
                  </a:lnTo>
                  <a:lnTo>
                    <a:pt x="9955" y="10817"/>
                  </a:lnTo>
                  <a:close/>
                </a:path>
                <a:path w="493395" h="19685">
                  <a:moveTo>
                    <a:pt x="12049" y="2926"/>
                  </a:moveTo>
                  <a:lnTo>
                    <a:pt x="8304" y="2926"/>
                  </a:lnTo>
                  <a:lnTo>
                    <a:pt x="9321" y="3211"/>
                  </a:lnTo>
                  <a:lnTo>
                    <a:pt x="10717" y="4354"/>
                  </a:lnTo>
                  <a:lnTo>
                    <a:pt x="11070" y="5186"/>
                  </a:lnTo>
                  <a:lnTo>
                    <a:pt x="11070" y="7372"/>
                  </a:lnTo>
                  <a:lnTo>
                    <a:pt x="10717" y="8213"/>
                  </a:lnTo>
                  <a:lnTo>
                    <a:pt x="9321" y="9372"/>
                  </a:lnTo>
                  <a:lnTo>
                    <a:pt x="8304" y="9658"/>
                  </a:lnTo>
                  <a:lnTo>
                    <a:pt x="11940" y="9658"/>
                  </a:lnTo>
                  <a:lnTo>
                    <a:pt x="12903" y="8162"/>
                  </a:lnTo>
                  <a:lnTo>
                    <a:pt x="13111" y="7372"/>
                  </a:lnTo>
                  <a:lnTo>
                    <a:pt x="13015" y="4354"/>
                  </a:lnTo>
                  <a:lnTo>
                    <a:pt x="12625" y="3421"/>
                  </a:lnTo>
                  <a:lnTo>
                    <a:pt x="12049" y="2926"/>
                  </a:lnTo>
                  <a:close/>
                </a:path>
                <a:path w="493395" h="19685">
                  <a:moveTo>
                    <a:pt x="23341" y="6102"/>
                  </a:moveTo>
                  <a:lnTo>
                    <a:pt x="21004" y="6102"/>
                  </a:lnTo>
                  <a:lnTo>
                    <a:pt x="19963" y="6380"/>
                  </a:lnTo>
                  <a:lnTo>
                    <a:pt x="16179" y="14735"/>
                  </a:lnTo>
                  <a:lnTo>
                    <a:pt x="16751" y="16341"/>
                  </a:lnTo>
                  <a:lnTo>
                    <a:pt x="19038" y="18643"/>
                  </a:lnTo>
                  <a:lnTo>
                    <a:pt x="20601" y="19215"/>
                  </a:lnTo>
                  <a:lnTo>
                    <a:pt x="23526" y="19215"/>
                  </a:lnTo>
                  <a:lnTo>
                    <a:pt x="24417" y="19072"/>
                  </a:lnTo>
                  <a:lnTo>
                    <a:pt x="26115" y="18483"/>
                  </a:lnTo>
                  <a:lnTo>
                    <a:pt x="26821" y="18063"/>
                  </a:lnTo>
                  <a:lnTo>
                    <a:pt x="27349" y="17551"/>
                  </a:lnTo>
                  <a:lnTo>
                    <a:pt x="21222" y="17551"/>
                  </a:lnTo>
                  <a:lnTo>
                    <a:pt x="20121" y="17147"/>
                  </a:lnTo>
                  <a:lnTo>
                    <a:pt x="18558" y="15516"/>
                  </a:lnTo>
                  <a:lnTo>
                    <a:pt x="18172" y="14315"/>
                  </a:lnTo>
                  <a:lnTo>
                    <a:pt x="18172" y="12861"/>
                  </a:lnTo>
                  <a:lnTo>
                    <a:pt x="17743" y="12861"/>
                  </a:lnTo>
                  <a:lnTo>
                    <a:pt x="17743" y="11574"/>
                  </a:lnTo>
                  <a:lnTo>
                    <a:pt x="18172" y="11574"/>
                  </a:lnTo>
                  <a:lnTo>
                    <a:pt x="18212" y="10877"/>
                  </a:lnTo>
                  <a:lnTo>
                    <a:pt x="18531" y="9818"/>
                  </a:lnTo>
                  <a:lnTo>
                    <a:pt x="19937" y="8060"/>
                  </a:lnTo>
                  <a:lnTo>
                    <a:pt x="20920" y="7616"/>
                  </a:lnTo>
                  <a:lnTo>
                    <a:pt x="26152" y="7616"/>
                  </a:lnTo>
                  <a:lnTo>
                    <a:pt x="25896" y="7321"/>
                  </a:lnTo>
                  <a:lnTo>
                    <a:pt x="24316" y="6346"/>
                  </a:lnTo>
                  <a:lnTo>
                    <a:pt x="23341" y="6102"/>
                  </a:lnTo>
                  <a:close/>
                </a:path>
                <a:path w="493395" h="19685">
                  <a:moveTo>
                    <a:pt x="26669" y="16088"/>
                  </a:moveTo>
                  <a:lnTo>
                    <a:pt x="26065" y="16610"/>
                  </a:lnTo>
                  <a:lnTo>
                    <a:pt x="25426" y="16987"/>
                  </a:lnTo>
                  <a:lnTo>
                    <a:pt x="24098" y="17442"/>
                  </a:lnTo>
                  <a:lnTo>
                    <a:pt x="23392" y="17551"/>
                  </a:lnTo>
                  <a:lnTo>
                    <a:pt x="27349" y="17551"/>
                  </a:lnTo>
                  <a:lnTo>
                    <a:pt x="26669" y="16088"/>
                  </a:lnTo>
                  <a:close/>
                </a:path>
                <a:path w="493395" h="19685">
                  <a:moveTo>
                    <a:pt x="18172" y="11574"/>
                  </a:moveTo>
                  <a:lnTo>
                    <a:pt x="17743" y="11574"/>
                  </a:lnTo>
                  <a:lnTo>
                    <a:pt x="17743" y="12861"/>
                  </a:lnTo>
                  <a:lnTo>
                    <a:pt x="18172" y="12861"/>
                  </a:lnTo>
                  <a:lnTo>
                    <a:pt x="18172" y="11574"/>
                  </a:lnTo>
                  <a:close/>
                </a:path>
                <a:path w="493395" h="19685">
                  <a:moveTo>
                    <a:pt x="25787" y="11574"/>
                  </a:moveTo>
                  <a:lnTo>
                    <a:pt x="18172" y="11574"/>
                  </a:lnTo>
                  <a:lnTo>
                    <a:pt x="18172" y="12861"/>
                  </a:lnTo>
                  <a:lnTo>
                    <a:pt x="27552" y="12861"/>
                  </a:lnTo>
                  <a:lnTo>
                    <a:pt x="27552" y="11902"/>
                  </a:lnTo>
                  <a:lnTo>
                    <a:pt x="25787" y="11902"/>
                  </a:lnTo>
                  <a:lnTo>
                    <a:pt x="25787" y="11574"/>
                  </a:lnTo>
                  <a:close/>
                </a:path>
                <a:path w="493395" h="19685">
                  <a:moveTo>
                    <a:pt x="26152" y="7616"/>
                  </a:moveTo>
                  <a:lnTo>
                    <a:pt x="23375" y="7616"/>
                  </a:lnTo>
                  <a:lnTo>
                    <a:pt x="24274" y="7994"/>
                  </a:lnTo>
                  <a:lnTo>
                    <a:pt x="25485" y="9507"/>
                  </a:lnTo>
                  <a:lnTo>
                    <a:pt x="25685" y="10204"/>
                  </a:lnTo>
                  <a:lnTo>
                    <a:pt x="25787" y="11902"/>
                  </a:lnTo>
                  <a:lnTo>
                    <a:pt x="26216" y="11574"/>
                  </a:lnTo>
                  <a:lnTo>
                    <a:pt x="27552" y="11574"/>
                  </a:lnTo>
                  <a:lnTo>
                    <a:pt x="27489" y="10557"/>
                  </a:lnTo>
                  <a:lnTo>
                    <a:pt x="27343" y="9818"/>
                  </a:lnTo>
                  <a:lnTo>
                    <a:pt x="26481" y="7994"/>
                  </a:lnTo>
                  <a:lnTo>
                    <a:pt x="26152" y="7616"/>
                  </a:lnTo>
                  <a:close/>
                </a:path>
                <a:path w="493395" h="19685">
                  <a:moveTo>
                    <a:pt x="27552" y="11574"/>
                  </a:moveTo>
                  <a:lnTo>
                    <a:pt x="26216" y="11574"/>
                  </a:lnTo>
                  <a:lnTo>
                    <a:pt x="25787" y="11902"/>
                  </a:lnTo>
                  <a:lnTo>
                    <a:pt x="27552" y="11902"/>
                  </a:lnTo>
                  <a:lnTo>
                    <a:pt x="27552" y="11574"/>
                  </a:lnTo>
                  <a:close/>
                </a:path>
                <a:path w="493395" h="19685">
                  <a:moveTo>
                    <a:pt x="26242" y="0"/>
                  </a:moveTo>
                  <a:lnTo>
                    <a:pt x="24047" y="0"/>
                  </a:lnTo>
                  <a:lnTo>
                    <a:pt x="21450" y="5093"/>
                  </a:lnTo>
                  <a:lnTo>
                    <a:pt x="22913" y="5093"/>
                  </a:lnTo>
                  <a:lnTo>
                    <a:pt x="26242" y="0"/>
                  </a:lnTo>
                  <a:close/>
                </a:path>
                <a:path w="493395" h="19685">
                  <a:moveTo>
                    <a:pt x="30603" y="16189"/>
                  </a:moveTo>
                  <a:lnTo>
                    <a:pt x="29897" y="17626"/>
                  </a:lnTo>
                  <a:lnTo>
                    <a:pt x="30468" y="18130"/>
                  </a:lnTo>
                  <a:lnTo>
                    <a:pt x="31191" y="18526"/>
                  </a:lnTo>
                  <a:lnTo>
                    <a:pt x="32938" y="19080"/>
                  </a:lnTo>
                  <a:lnTo>
                    <a:pt x="33881" y="19215"/>
                  </a:lnTo>
                  <a:lnTo>
                    <a:pt x="35897" y="19215"/>
                  </a:lnTo>
                  <a:lnTo>
                    <a:pt x="36771" y="19063"/>
                  </a:lnTo>
                  <a:lnTo>
                    <a:pt x="38268" y="18459"/>
                  </a:lnTo>
                  <a:lnTo>
                    <a:pt x="38856" y="18030"/>
                  </a:lnTo>
                  <a:lnTo>
                    <a:pt x="39158" y="17626"/>
                  </a:lnTo>
                  <a:lnTo>
                    <a:pt x="34124" y="17626"/>
                  </a:lnTo>
                  <a:lnTo>
                    <a:pt x="33359" y="17509"/>
                  </a:lnTo>
                  <a:lnTo>
                    <a:pt x="31897" y="17038"/>
                  </a:lnTo>
                  <a:lnTo>
                    <a:pt x="31224" y="16676"/>
                  </a:lnTo>
                  <a:lnTo>
                    <a:pt x="30603" y="16189"/>
                  </a:lnTo>
                  <a:close/>
                </a:path>
                <a:path w="493395" h="19685">
                  <a:moveTo>
                    <a:pt x="36090" y="6102"/>
                  </a:moveTo>
                  <a:lnTo>
                    <a:pt x="34174" y="6102"/>
                  </a:lnTo>
                  <a:lnTo>
                    <a:pt x="33309" y="6271"/>
                  </a:lnTo>
                  <a:lnTo>
                    <a:pt x="30299" y="10759"/>
                  </a:lnTo>
                  <a:lnTo>
                    <a:pt x="30509" y="11322"/>
                  </a:lnTo>
                  <a:lnTo>
                    <a:pt x="30633" y="11549"/>
                  </a:lnTo>
                  <a:lnTo>
                    <a:pt x="31644" y="12608"/>
                  </a:lnTo>
                  <a:lnTo>
                    <a:pt x="32452" y="13003"/>
                  </a:lnTo>
                  <a:lnTo>
                    <a:pt x="36612" y="13886"/>
                  </a:lnTo>
                  <a:lnTo>
                    <a:pt x="37142" y="14121"/>
                  </a:lnTo>
                  <a:lnTo>
                    <a:pt x="37797" y="14710"/>
                  </a:lnTo>
                  <a:lnTo>
                    <a:pt x="37965" y="15096"/>
                  </a:lnTo>
                  <a:lnTo>
                    <a:pt x="37956" y="16239"/>
                  </a:lnTo>
                  <a:lnTo>
                    <a:pt x="37705" y="16727"/>
                  </a:lnTo>
                  <a:lnTo>
                    <a:pt x="36680" y="17449"/>
                  </a:lnTo>
                  <a:lnTo>
                    <a:pt x="35923" y="17626"/>
                  </a:lnTo>
                  <a:lnTo>
                    <a:pt x="39158" y="17626"/>
                  </a:lnTo>
                  <a:lnTo>
                    <a:pt x="39697" y="16903"/>
                  </a:lnTo>
                  <a:lnTo>
                    <a:pt x="39907" y="16239"/>
                  </a:lnTo>
                  <a:lnTo>
                    <a:pt x="39907" y="14592"/>
                  </a:lnTo>
                  <a:lnTo>
                    <a:pt x="39621" y="13886"/>
                  </a:lnTo>
                  <a:lnTo>
                    <a:pt x="38494" y="12826"/>
                  </a:lnTo>
                  <a:lnTo>
                    <a:pt x="37646" y="12432"/>
                  </a:lnTo>
                  <a:lnTo>
                    <a:pt x="33502" y="11549"/>
                  </a:lnTo>
                  <a:lnTo>
                    <a:pt x="33014" y="11322"/>
                  </a:lnTo>
                  <a:lnTo>
                    <a:pt x="32392" y="10701"/>
                  </a:lnTo>
                  <a:lnTo>
                    <a:pt x="32241" y="10297"/>
                  </a:lnTo>
                  <a:lnTo>
                    <a:pt x="32261" y="9128"/>
                  </a:lnTo>
                  <a:lnTo>
                    <a:pt x="32506" y="8641"/>
                  </a:lnTo>
                  <a:lnTo>
                    <a:pt x="33477" y="7867"/>
                  </a:lnTo>
                  <a:lnTo>
                    <a:pt x="34225" y="7665"/>
                  </a:lnTo>
                  <a:lnTo>
                    <a:pt x="39629" y="7665"/>
                  </a:lnTo>
                  <a:lnTo>
                    <a:pt x="39159" y="7195"/>
                  </a:lnTo>
                  <a:lnTo>
                    <a:pt x="38503" y="6800"/>
                  </a:lnTo>
                  <a:lnTo>
                    <a:pt x="36940" y="6245"/>
                  </a:lnTo>
                  <a:lnTo>
                    <a:pt x="36090" y="6102"/>
                  </a:lnTo>
                  <a:close/>
                </a:path>
                <a:path w="493395" h="19685">
                  <a:moveTo>
                    <a:pt x="39629" y="7665"/>
                  </a:moveTo>
                  <a:lnTo>
                    <a:pt x="35906" y="7665"/>
                  </a:lnTo>
                  <a:lnTo>
                    <a:pt x="36570" y="7792"/>
                  </a:lnTo>
                  <a:lnTo>
                    <a:pt x="37865" y="8280"/>
                  </a:lnTo>
                  <a:lnTo>
                    <a:pt x="38462" y="8657"/>
                  </a:lnTo>
                  <a:lnTo>
                    <a:pt x="38949" y="9128"/>
                  </a:lnTo>
                  <a:lnTo>
                    <a:pt x="39601" y="7867"/>
                  </a:lnTo>
                  <a:lnTo>
                    <a:pt x="39629" y="7665"/>
                  </a:lnTo>
                  <a:close/>
                </a:path>
                <a:path w="493395" h="19685">
                  <a:moveTo>
                    <a:pt x="45154" y="6329"/>
                  </a:moveTo>
                  <a:lnTo>
                    <a:pt x="43112" y="6329"/>
                  </a:lnTo>
                  <a:lnTo>
                    <a:pt x="43193" y="16164"/>
                  </a:lnTo>
                  <a:lnTo>
                    <a:pt x="43456" y="17044"/>
                  </a:lnTo>
                  <a:lnTo>
                    <a:pt x="43583" y="17256"/>
                  </a:lnTo>
                  <a:lnTo>
                    <a:pt x="45020" y="18803"/>
                  </a:lnTo>
                  <a:lnTo>
                    <a:pt x="46155" y="19215"/>
                  </a:lnTo>
                  <a:lnTo>
                    <a:pt x="48710" y="19215"/>
                  </a:lnTo>
                  <a:lnTo>
                    <a:pt x="49626" y="18945"/>
                  </a:lnTo>
                  <a:lnTo>
                    <a:pt x="51189" y="17870"/>
                  </a:lnTo>
                  <a:lnTo>
                    <a:pt x="51450" y="17525"/>
                  </a:lnTo>
                  <a:lnTo>
                    <a:pt x="47062" y="17525"/>
                  </a:lnTo>
                  <a:lnTo>
                    <a:pt x="46332" y="17256"/>
                  </a:lnTo>
                  <a:lnTo>
                    <a:pt x="45389" y="16164"/>
                  </a:lnTo>
                  <a:lnTo>
                    <a:pt x="45267" y="15718"/>
                  </a:lnTo>
                  <a:lnTo>
                    <a:pt x="45154" y="6329"/>
                  </a:lnTo>
                  <a:close/>
                </a:path>
                <a:path w="493395" h="19685">
                  <a:moveTo>
                    <a:pt x="53779" y="16139"/>
                  </a:moveTo>
                  <a:lnTo>
                    <a:pt x="52114" y="16139"/>
                  </a:lnTo>
                  <a:lnTo>
                    <a:pt x="51786" y="17044"/>
                  </a:lnTo>
                  <a:lnTo>
                    <a:pt x="51786" y="18989"/>
                  </a:lnTo>
                  <a:lnTo>
                    <a:pt x="53779" y="18989"/>
                  </a:lnTo>
                  <a:lnTo>
                    <a:pt x="53779" y="16139"/>
                  </a:lnTo>
                  <a:close/>
                </a:path>
                <a:path w="493395" h="19685">
                  <a:moveTo>
                    <a:pt x="53779" y="6329"/>
                  </a:moveTo>
                  <a:lnTo>
                    <a:pt x="51735" y="6329"/>
                  </a:lnTo>
                  <a:lnTo>
                    <a:pt x="51735" y="14752"/>
                  </a:lnTo>
                  <a:lnTo>
                    <a:pt x="51400" y="15718"/>
                  </a:lnTo>
                  <a:lnTo>
                    <a:pt x="50055" y="17164"/>
                  </a:lnTo>
                  <a:lnTo>
                    <a:pt x="49164" y="17525"/>
                  </a:lnTo>
                  <a:lnTo>
                    <a:pt x="51450" y="17525"/>
                  </a:lnTo>
                  <a:lnTo>
                    <a:pt x="51761" y="17114"/>
                  </a:lnTo>
                  <a:lnTo>
                    <a:pt x="51786" y="16139"/>
                  </a:lnTo>
                  <a:lnTo>
                    <a:pt x="53779" y="16139"/>
                  </a:lnTo>
                  <a:lnTo>
                    <a:pt x="53779" y="6329"/>
                  </a:lnTo>
                  <a:close/>
                </a:path>
                <a:path w="493395" h="19685">
                  <a:moveTo>
                    <a:pt x="52114" y="16139"/>
                  </a:moveTo>
                  <a:lnTo>
                    <a:pt x="51786" y="16139"/>
                  </a:lnTo>
                  <a:lnTo>
                    <a:pt x="51786" y="17044"/>
                  </a:lnTo>
                  <a:lnTo>
                    <a:pt x="52114" y="16139"/>
                  </a:lnTo>
                  <a:close/>
                </a:path>
                <a:path w="493395" h="19685">
                  <a:moveTo>
                    <a:pt x="59783" y="429"/>
                  </a:moveTo>
                  <a:lnTo>
                    <a:pt x="57741" y="429"/>
                  </a:lnTo>
                  <a:lnTo>
                    <a:pt x="57741" y="18989"/>
                  </a:lnTo>
                  <a:lnTo>
                    <a:pt x="59783" y="18989"/>
                  </a:lnTo>
                  <a:lnTo>
                    <a:pt x="59783" y="429"/>
                  </a:lnTo>
                  <a:close/>
                </a:path>
                <a:path w="493395" h="19685">
                  <a:moveTo>
                    <a:pt x="66448" y="7918"/>
                  </a:moveTo>
                  <a:lnTo>
                    <a:pt x="64405" y="7918"/>
                  </a:lnTo>
                  <a:lnTo>
                    <a:pt x="64423" y="16408"/>
                  </a:lnTo>
                  <a:lnTo>
                    <a:pt x="64654" y="17172"/>
                  </a:lnTo>
                  <a:lnTo>
                    <a:pt x="64771" y="17475"/>
                  </a:lnTo>
                  <a:lnTo>
                    <a:pt x="66045" y="18862"/>
                  </a:lnTo>
                  <a:lnTo>
                    <a:pt x="66995" y="19215"/>
                  </a:lnTo>
                  <a:lnTo>
                    <a:pt x="68558" y="19215"/>
                  </a:lnTo>
                  <a:lnTo>
                    <a:pt x="68877" y="19182"/>
                  </a:lnTo>
                  <a:lnTo>
                    <a:pt x="69532" y="19063"/>
                  </a:lnTo>
                  <a:lnTo>
                    <a:pt x="69819" y="18989"/>
                  </a:lnTo>
                  <a:lnTo>
                    <a:pt x="70054" y="18887"/>
                  </a:lnTo>
                  <a:lnTo>
                    <a:pt x="70054" y="17475"/>
                  </a:lnTo>
                  <a:lnTo>
                    <a:pt x="67826" y="17475"/>
                  </a:lnTo>
                  <a:lnTo>
                    <a:pt x="67306" y="17265"/>
                  </a:lnTo>
                  <a:lnTo>
                    <a:pt x="66616" y="16408"/>
                  </a:lnTo>
                  <a:lnTo>
                    <a:pt x="66448" y="15684"/>
                  </a:lnTo>
                  <a:lnTo>
                    <a:pt x="66448" y="7918"/>
                  </a:lnTo>
                  <a:close/>
                </a:path>
                <a:path w="493395" h="19685">
                  <a:moveTo>
                    <a:pt x="70054" y="17172"/>
                  </a:moveTo>
                  <a:lnTo>
                    <a:pt x="69625" y="17332"/>
                  </a:lnTo>
                  <a:lnTo>
                    <a:pt x="69121" y="17449"/>
                  </a:lnTo>
                  <a:lnTo>
                    <a:pt x="68835" y="17475"/>
                  </a:lnTo>
                  <a:lnTo>
                    <a:pt x="70054" y="17475"/>
                  </a:lnTo>
                  <a:lnTo>
                    <a:pt x="70054" y="17172"/>
                  </a:lnTo>
                  <a:close/>
                </a:path>
                <a:path w="493395" h="19685">
                  <a:moveTo>
                    <a:pt x="70079" y="6329"/>
                  </a:moveTo>
                  <a:lnTo>
                    <a:pt x="61934" y="6329"/>
                  </a:lnTo>
                  <a:lnTo>
                    <a:pt x="61934" y="7918"/>
                  </a:lnTo>
                  <a:lnTo>
                    <a:pt x="70079" y="7918"/>
                  </a:lnTo>
                  <a:lnTo>
                    <a:pt x="70079" y="6329"/>
                  </a:lnTo>
                  <a:close/>
                </a:path>
                <a:path w="493395" h="19685">
                  <a:moveTo>
                    <a:pt x="66448" y="2294"/>
                  </a:moveTo>
                  <a:lnTo>
                    <a:pt x="64405" y="2875"/>
                  </a:lnTo>
                  <a:lnTo>
                    <a:pt x="64405" y="6329"/>
                  </a:lnTo>
                  <a:lnTo>
                    <a:pt x="66448" y="6329"/>
                  </a:lnTo>
                  <a:lnTo>
                    <a:pt x="66448" y="2294"/>
                  </a:lnTo>
                  <a:close/>
                </a:path>
                <a:path w="493395" h="19685">
                  <a:moveTo>
                    <a:pt x="78525" y="6102"/>
                  </a:moveTo>
                  <a:lnTo>
                    <a:pt x="76255" y="6102"/>
                  </a:lnTo>
                  <a:lnTo>
                    <a:pt x="75272" y="6363"/>
                  </a:lnTo>
                  <a:lnTo>
                    <a:pt x="73591" y="7405"/>
                  </a:lnTo>
                  <a:lnTo>
                    <a:pt x="72936" y="8153"/>
                  </a:lnTo>
                  <a:lnTo>
                    <a:pt x="72011" y="10104"/>
                  </a:lnTo>
                  <a:lnTo>
                    <a:pt x="71829" y="11045"/>
                  </a:lnTo>
                  <a:lnTo>
                    <a:pt x="71829" y="14255"/>
                  </a:lnTo>
                  <a:lnTo>
                    <a:pt x="76255" y="19215"/>
                  </a:lnTo>
                  <a:lnTo>
                    <a:pt x="78492" y="19215"/>
                  </a:lnTo>
                  <a:lnTo>
                    <a:pt x="79466" y="18929"/>
                  </a:lnTo>
                  <a:lnTo>
                    <a:pt x="81147" y="17786"/>
                  </a:lnTo>
                  <a:lnTo>
                    <a:pt x="81314" y="17551"/>
                  </a:lnTo>
                  <a:lnTo>
                    <a:pt x="76592" y="17551"/>
                  </a:lnTo>
                  <a:lnTo>
                    <a:pt x="75633" y="17138"/>
                  </a:lnTo>
                  <a:lnTo>
                    <a:pt x="74204" y="15474"/>
                  </a:lnTo>
                  <a:lnTo>
                    <a:pt x="73851" y="14255"/>
                  </a:lnTo>
                  <a:lnTo>
                    <a:pt x="73851" y="11045"/>
                  </a:lnTo>
                  <a:lnTo>
                    <a:pt x="74204" y="9825"/>
                  </a:lnTo>
                  <a:lnTo>
                    <a:pt x="75653" y="8153"/>
                  </a:lnTo>
                  <a:lnTo>
                    <a:pt x="76592" y="7741"/>
                  </a:lnTo>
                  <a:lnTo>
                    <a:pt x="81304" y="7741"/>
                  </a:lnTo>
                  <a:lnTo>
                    <a:pt x="81173" y="7556"/>
                  </a:lnTo>
                  <a:lnTo>
                    <a:pt x="79508" y="6396"/>
                  </a:lnTo>
                  <a:lnTo>
                    <a:pt x="78525" y="6102"/>
                  </a:lnTo>
                  <a:close/>
                </a:path>
                <a:path w="493395" h="19685">
                  <a:moveTo>
                    <a:pt x="83737" y="16013"/>
                  </a:moveTo>
                  <a:lnTo>
                    <a:pt x="81972" y="16013"/>
                  </a:lnTo>
                  <a:lnTo>
                    <a:pt x="81702" y="17005"/>
                  </a:lnTo>
                  <a:lnTo>
                    <a:pt x="81694" y="18989"/>
                  </a:lnTo>
                  <a:lnTo>
                    <a:pt x="83737" y="18989"/>
                  </a:lnTo>
                  <a:lnTo>
                    <a:pt x="83737" y="16013"/>
                  </a:lnTo>
                  <a:close/>
                </a:path>
                <a:path w="493395" h="19685">
                  <a:moveTo>
                    <a:pt x="81304" y="7741"/>
                  </a:moveTo>
                  <a:lnTo>
                    <a:pt x="78996" y="7741"/>
                  </a:lnTo>
                  <a:lnTo>
                    <a:pt x="79954" y="8162"/>
                  </a:lnTo>
                  <a:lnTo>
                    <a:pt x="81366" y="9825"/>
                  </a:lnTo>
                  <a:lnTo>
                    <a:pt x="81719" y="11045"/>
                  </a:lnTo>
                  <a:lnTo>
                    <a:pt x="81719" y="14255"/>
                  </a:lnTo>
                  <a:lnTo>
                    <a:pt x="81366" y="15474"/>
                  </a:lnTo>
                  <a:lnTo>
                    <a:pt x="79954" y="17138"/>
                  </a:lnTo>
                  <a:lnTo>
                    <a:pt x="78996" y="17551"/>
                  </a:lnTo>
                  <a:lnTo>
                    <a:pt x="81314" y="17551"/>
                  </a:lnTo>
                  <a:lnTo>
                    <a:pt x="81608" y="17138"/>
                  </a:lnTo>
                  <a:lnTo>
                    <a:pt x="81694" y="16013"/>
                  </a:lnTo>
                  <a:lnTo>
                    <a:pt x="83737" y="16013"/>
                  </a:lnTo>
                  <a:lnTo>
                    <a:pt x="83737" y="9330"/>
                  </a:lnTo>
                  <a:lnTo>
                    <a:pt x="81694" y="9330"/>
                  </a:lnTo>
                  <a:lnTo>
                    <a:pt x="81596" y="8153"/>
                  </a:lnTo>
                  <a:lnTo>
                    <a:pt x="81304" y="7741"/>
                  </a:lnTo>
                  <a:close/>
                </a:path>
                <a:path w="493395" h="19685">
                  <a:moveTo>
                    <a:pt x="81972" y="16013"/>
                  </a:moveTo>
                  <a:lnTo>
                    <a:pt x="81694" y="16013"/>
                  </a:lnTo>
                  <a:lnTo>
                    <a:pt x="81694" y="17017"/>
                  </a:lnTo>
                  <a:lnTo>
                    <a:pt x="81972" y="16013"/>
                  </a:lnTo>
                  <a:close/>
                </a:path>
                <a:path w="493395" h="19685">
                  <a:moveTo>
                    <a:pt x="81771" y="8497"/>
                  </a:moveTo>
                  <a:lnTo>
                    <a:pt x="81694" y="9330"/>
                  </a:lnTo>
                  <a:lnTo>
                    <a:pt x="81997" y="9330"/>
                  </a:lnTo>
                  <a:lnTo>
                    <a:pt x="81771" y="8497"/>
                  </a:lnTo>
                  <a:close/>
                </a:path>
                <a:path w="493395" h="19685">
                  <a:moveTo>
                    <a:pt x="83938" y="6329"/>
                  </a:moveTo>
                  <a:lnTo>
                    <a:pt x="81972" y="6329"/>
                  </a:lnTo>
                  <a:lnTo>
                    <a:pt x="81849" y="8784"/>
                  </a:lnTo>
                  <a:lnTo>
                    <a:pt x="81997" y="9330"/>
                  </a:lnTo>
                  <a:lnTo>
                    <a:pt x="83737" y="9330"/>
                  </a:lnTo>
                  <a:lnTo>
                    <a:pt x="83837" y="7405"/>
                  </a:lnTo>
                  <a:lnTo>
                    <a:pt x="83938" y="6329"/>
                  </a:lnTo>
                  <a:close/>
                </a:path>
                <a:path w="493395" h="19685">
                  <a:moveTo>
                    <a:pt x="90384" y="7918"/>
                  </a:moveTo>
                  <a:lnTo>
                    <a:pt x="88341" y="7918"/>
                  </a:lnTo>
                  <a:lnTo>
                    <a:pt x="88359" y="16408"/>
                  </a:lnTo>
                  <a:lnTo>
                    <a:pt x="88591" y="17172"/>
                  </a:lnTo>
                  <a:lnTo>
                    <a:pt x="88708" y="17475"/>
                  </a:lnTo>
                  <a:lnTo>
                    <a:pt x="89980" y="18862"/>
                  </a:lnTo>
                  <a:lnTo>
                    <a:pt x="90930" y="19215"/>
                  </a:lnTo>
                  <a:lnTo>
                    <a:pt x="92494" y="19215"/>
                  </a:lnTo>
                  <a:lnTo>
                    <a:pt x="92812" y="19182"/>
                  </a:lnTo>
                  <a:lnTo>
                    <a:pt x="93469" y="19063"/>
                  </a:lnTo>
                  <a:lnTo>
                    <a:pt x="93755" y="18989"/>
                  </a:lnTo>
                  <a:lnTo>
                    <a:pt x="93990" y="18887"/>
                  </a:lnTo>
                  <a:lnTo>
                    <a:pt x="93990" y="17475"/>
                  </a:lnTo>
                  <a:lnTo>
                    <a:pt x="91762" y="17475"/>
                  </a:lnTo>
                  <a:lnTo>
                    <a:pt x="91241" y="17265"/>
                  </a:lnTo>
                  <a:lnTo>
                    <a:pt x="90552" y="16408"/>
                  </a:lnTo>
                  <a:lnTo>
                    <a:pt x="90384" y="15684"/>
                  </a:lnTo>
                  <a:lnTo>
                    <a:pt x="90384" y="7918"/>
                  </a:lnTo>
                  <a:close/>
                </a:path>
                <a:path w="493395" h="19685">
                  <a:moveTo>
                    <a:pt x="93990" y="17172"/>
                  </a:moveTo>
                  <a:lnTo>
                    <a:pt x="93560" y="17332"/>
                  </a:lnTo>
                  <a:lnTo>
                    <a:pt x="93056" y="17449"/>
                  </a:lnTo>
                  <a:lnTo>
                    <a:pt x="92770" y="17475"/>
                  </a:lnTo>
                  <a:lnTo>
                    <a:pt x="93990" y="17475"/>
                  </a:lnTo>
                  <a:lnTo>
                    <a:pt x="93990" y="17172"/>
                  </a:lnTo>
                  <a:close/>
                </a:path>
                <a:path w="493395" h="19685">
                  <a:moveTo>
                    <a:pt x="94015" y="6329"/>
                  </a:moveTo>
                  <a:lnTo>
                    <a:pt x="85871" y="6329"/>
                  </a:lnTo>
                  <a:lnTo>
                    <a:pt x="85871" y="7918"/>
                  </a:lnTo>
                  <a:lnTo>
                    <a:pt x="94015" y="7918"/>
                  </a:lnTo>
                  <a:lnTo>
                    <a:pt x="94015" y="6329"/>
                  </a:lnTo>
                  <a:close/>
                </a:path>
                <a:path w="493395" h="19685">
                  <a:moveTo>
                    <a:pt x="90384" y="2294"/>
                  </a:moveTo>
                  <a:lnTo>
                    <a:pt x="88341" y="2875"/>
                  </a:lnTo>
                  <a:lnTo>
                    <a:pt x="88341" y="6329"/>
                  </a:lnTo>
                  <a:lnTo>
                    <a:pt x="90384" y="6329"/>
                  </a:lnTo>
                  <a:lnTo>
                    <a:pt x="90384" y="2294"/>
                  </a:lnTo>
                  <a:close/>
                </a:path>
                <a:path w="493395" h="19685">
                  <a:moveTo>
                    <a:pt x="96426" y="16189"/>
                  </a:moveTo>
                  <a:lnTo>
                    <a:pt x="95719" y="17626"/>
                  </a:lnTo>
                  <a:lnTo>
                    <a:pt x="96291" y="18130"/>
                  </a:lnTo>
                  <a:lnTo>
                    <a:pt x="97015" y="18526"/>
                  </a:lnTo>
                  <a:lnTo>
                    <a:pt x="98762" y="19080"/>
                  </a:lnTo>
                  <a:lnTo>
                    <a:pt x="99703" y="19215"/>
                  </a:lnTo>
                  <a:lnTo>
                    <a:pt x="101721" y="19215"/>
                  </a:lnTo>
                  <a:lnTo>
                    <a:pt x="102595" y="19063"/>
                  </a:lnTo>
                  <a:lnTo>
                    <a:pt x="104091" y="18459"/>
                  </a:lnTo>
                  <a:lnTo>
                    <a:pt x="104681" y="18030"/>
                  </a:lnTo>
                  <a:lnTo>
                    <a:pt x="104981" y="17626"/>
                  </a:lnTo>
                  <a:lnTo>
                    <a:pt x="99947" y="17626"/>
                  </a:lnTo>
                  <a:lnTo>
                    <a:pt x="99183" y="17509"/>
                  </a:lnTo>
                  <a:lnTo>
                    <a:pt x="97720" y="17038"/>
                  </a:lnTo>
                  <a:lnTo>
                    <a:pt x="97048" y="16676"/>
                  </a:lnTo>
                  <a:lnTo>
                    <a:pt x="96426" y="16189"/>
                  </a:lnTo>
                  <a:close/>
                </a:path>
                <a:path w="493395" h="19685">
                  <a:moveTo>
                    <a:pt x="101914" y="6102"/>
                  </a:moveTo>
                  <a:lnTo>
                    <a:pt x="99998" y="6102"/>
                  </a:lnTo>
                  <a:lnTo>
                    <a:pt x="99132" y="6271"/>
                  </a:lnTo>
                  <a:lnTo>
                    <a:pt x="96123" y="10759"/>
                  </a:lnTo>
                  <a:lnTo>
                    <a:pt x="96333" y="11322"/>
                  </a:lnTo>
                  <a:lnTo>
                    <a:pt x="96457" y="11549"/>
                  </a:lnTo>
                  <a:lnTo>
                    <a:pt x="97468" y="12608"/>
                  </a:lnTo>
                  <a:lnTo>
                    <a:pt x="98275" y="13003"/>
                  </a:lnTo>
                  <a:lnTo>
                    <a:pt x="102435" y="13886"/>
                  </a:lnTo>
                  <a:lnTo>
                    <a:pt x="102965" y="14121"/>
                  </a:lnTo>
                  <a:lnTo>
                    <a:pt x="103621" y="14710"/>
                  </a:lnTo>
                  <a:lnTo>
                    <a:pt x="103789" y="15096"/>
                  </a:lnTo>
                  <a:lnTo>
                    <a:pt x="103780" y="16239"/>
                  </a:lnTo>
                  <a:lnTo>
                    <a:pt x="103529" y="16727"/>
                  </a:lnTo>
                  <a:lnTo>
                    <a:pt x="102502" y="17449"/>
                  </a:lnTo>
                  <a:lnTo>
                    <a:pt x="101747" y="17626"/>
                  </a:lnTo>
                  <a:lnTo>
                    <a:pt x="104981" y="17626"/>
                  </a:lnTo>
                  <a:lnTo>
                    <a:pt x="105520" y="16903"/>
                  </a:lnTo>
                  <a:lnTo>
                    <a:pt x="105731" y="16239"/>
                  </a:lnTo>
                  <a:lnTo>
                    <a:pt x="105731" y="14592"/>
                  </a:lnTo>
                  <a:lnTo>
                    <a:pt x="105445" y="13886"/>
                  </a:lnTo>
                  <a:lnTo>
                    <a:pt x="104319" y="12826"/>
                  </a:lnTo>
                  <a:lnTo>
                    <a:pt x="103470" y="12432"/>
                  </a:lnTo>
                  <a:lnTo>
                    <a:pt x="99326" y="11549"/>
                  </a:lnTo>
                  <a:lnTo>
                    <a:pt x="98839" y="11322"/>
                  </a:lnTo>
                  <a:lnTo>
                    <a:pt x="98216" y="10701"/>
                  </a:lnTo>
                  <a:lnTo>
                    <a:pt x="98065" y="10297"/>
                  </a:lnTo>
                  <a:lnTo>
                    <a:pt x="98085" y="9128"/>
                  </a:lnTo>
                  <a:lnTo>
                    <a:pt x="98330" y="8641"/>
                  </a:lnTo>
                  <a:lnTo>
                    <a:pt x="99301" y="7867"/>
                  </a:lnTo>
                  <a:lnTo>
                    <a:pt x="100049" y="7665"/>
                  </a:lnTo>
                  <a:lnTo>
                    <a:pt x="105453" y="7665"/>
                  </a:lnTo>
                  <a:lnTo>
                    <a:pt x="104983" y="7195"/>
                  </a:lnTo>
                  <a:lnTo>
                    <a:pt x="104327" y="6800"/>
                  </a:lnTo>
                  <a:lnTo>
                    <a:pt x="102764" y="6245"/>
                  </a:lnTo>
                  <a:lnTo>
                    <a:pt x="101914" y="6102"/>
                  </a:lnTo>
                  <a:close/>
                </a:path>
                <a:path w="493395" h="19685">
                  <a:moveTo>
                    <a:pt x="105453" y="7665"/>
                  </a:moveTo>
                  <a:lnTo>
                    <a:pt x="101730" y="7665"/>
                  </a:lnTo>
                  <a:lnTo>
                    <a:pt x="102393" y="7792"/>
                  </a:lnTo>
                  <a:lnTo>
                    <a:pt x="103689" y="8280"/>
                  </a:lnTo>
                  <a:lnTo>
                    <a:pt x="104285" y="8657"/>
                  </a:lnTo>
                  <a:lnTo>
                    <a:pt x="104772" y="9128"/>
                  </a:lnTo>
                  <a:lnTo>
                    <a:pt x="105425" y="7867"/>
                  </a:lnTo>
                  <a:lnTo>
                    <a:pt x="105453" y="7665"/>
                  </a:lnTo>
                  <a:close/>
                </a:path>
                <a:path w="493395" h="19685">
                  <a:moveTo>
                    <a:pt x="118351" y="15962"/>
                  </a:moveTo>
                  <a:lnTo>
                    <a:pt x="117604" y="15962"/>
                  </a:lnTo>
                  <a:lnTo>
                    <a:pt x="117728" y="17138"/>
                  </a:lnTo>
                  <a:lnTo>
                    <a:pt x="118167" y="17769"/>
                  </a:lnTo>
                  <a:lnTo>
                    <a:pt x="119814" y="18929"/>
                  </a:lnTo>
                  <a:lnTo>
                    <a:pt x="120798" y="19215"/>
                  </a:lnTo>
                  <a:lnTo>
                    <a:pt x="123068" y="19215"/>
                  </a:lnTo>
                  <a:lnTo>
                    <a:pt x="124042" y="18954"/>
                  </a:lnTo>
                  <a:lnTo>
                    <a:pt x="125707" y="17895"/>
                  </a:lnTo>
                  <a:lnTo>
                    <a:pt x="126005" y="17551"/>
                  </a:lnTo>
                  <a:lnTo>
                    <a:pt x="120318" y="17551"/>
                  </a:lnTo>
                  <a:lnTo>
                    <a:pt x="119360" y="17138"/>
                  </a:lnTo>
                  <a:lnTo>
                    <a:pt x="118351" y="15962"/>
                  </a:lnTo>
                  <a:close/>
                </a:path>
                <a:path w="493395" h="19685">
                  <a:moveTo>
                    <a:pt x="117628" y="429"/>
                  </a:moveTo>
                  <a:lnTo>
                    <a:pt x="115586" y="429"/>
                  </a:lnTo>
                  <a:lnTo>
                    <a:pt x="115586" y="18989"/>
                  </a:lnTo>
                  <a:lnTo>
                    <a:pt x="117604" y="18989"/>
                  </a:lnTo>
                  <a:lnTo>
                    <a:pt x="117604" y="16944"/>
                  </a:lnTo>
                  <a:lnTo>
                    <a:pt x="117326" y="15962"/>
                  </a:lnTo>
                  <a:lnTo>
                    <a:pt x="118351" y="15962"/>
                  </a:lnTo>
                  <a:lnTo>
                    <a:pt x="117946" y="15491"/>
                  </a:lnTo>
                  <a:lnTo>
                    <a:pt x="117584" y="14273"/>
                  </a:lnTo>
                  <a:lnTo>
                    <a:pt x="117579" y="11045"/>
                  </a:lnTo>
                  <a:lnTo>
                    <a:pt x="117932" y="9825"/>
                  </a:lnTo>
                  <a:lnTo>
                    <a:pt x="118401" y="9279"/>
                  </a:lnTo>
                  <a:lnTo>
                    <a:pt x="117326" y="9279"/>
                  </a:lnTo>
                  <a:lnTo>
                    <a:pt x="117612" y="8304"/>
                  </a:lnTo>
                  <a:lnTo>
                    <a:pt x="117628" y="429"/>
                  </a:lnTo>
                  <a:close/>
                </a:path>
                <a:path w="493395" h="19685">
                  <a:moveTo>
                    <a:pt x="126001" y="7741"/>
                  </a:moveTo>
                  <a:lnTo>
                    <a:pt x="122706" y="7741"/>
                  </a:lnTo>
                  <a:lnTo>
                    <a:pt x="123664" y="8162"/>
                  </a:lnTo>
                  <a:lnTo>
                    <a:pt x="125110" y="9825"/>
                  </a:lnTo>
                  <a:lnTo>
                    <a:pt x="125470" y="11045"/>
                  </a:lnTo>
                  <a:lnTo>
                    <a:pt x="125470" y="14273"/>
                  </a:lnTo>
                  <a:lnTo>
                    <a:pt x="125110" y="15491"/>
                  </a:lnTo>
                  <a:lnTo>
                    <a:pt x="123664" y="17138"/>
                  </a:lnTo>
                  <a:lnTo>
                    <a:pt x="122706" y="17551"/>
                  </a:lnTo>
                  <a:lnTo>
                    <a:pt x="126005" y="17551"/>
                  </a:lnTo>
                  <a:lnTo>
                    <a:pt x="126362" y="17138"/>
                  </a:lnTo>
                  <a:lnTo>
                    <a:pt x="127303" y="15189"/>
                  </a:lnTo>
                  <a:lnTo>
                    <a:pt x="127488" y="14273"/>
                  </a:lnTo>
                  <a:lnTo>
                    <a:pt x="127488" y="11045"/>
                  </a:lnTo>
                  <a:lnTo>
                    <a:pt x="127303" y="10129"/>
                  </a:lnTo>
                  <a:lnTo>
                    <a:pt x="126364" y="8162"/>
                  </a:lnTo>
                  <a:lnTo>
                    <a:pt x="126001" y="7741"/>
                  </a:lnTo>
                  <a:close/>
                </a:path>
                <a:path w="493395" h="19685">
                  <a:moveTo>
                    <a:pt x="117604" y="15962"/>
                  </a:moveTo>
                  <a:lnTo>
                    <a:pt x="117326" y="15962"/>
                  </a:lnTo>
                  <a:lnTo>
                    <a:pt x="117604" y="16944"/>
                  </a:lnTo>
                  <a:lnTo>
                    <a:pt x="117604" y="15962"/>
                  </a:lnTo>
                  <a:close/>
                </a:path>
                <a:path w="493395" h="19685">
                  <a:moveTo>
                    <a:pt x="117628" y="8281"/>
                  </a:moveTo>
                  <a:lnTo>
                    <a:pt x="117326" y="9279"/>
                  </a:lnTo>
                  <a:lnTo>
                    <a:pt x="117628" y="9279"/>
                  </a:lnTo>
                  <a:lnTo>
                    <a:pt x="117628" y="8281"/>
                  </a:lnTo>
                  <a:close/>
                </a:path>
                <a:path w="493395" h="19685">
                  <a:moveTo>
                    <a:pt x="123084" y="6102"/>
                  </a:moveTo>
                  <a:lnTo>
                    <a:pt x="120798" y="6102"/>
                  </a:lnTo>
                  <a:lnTo>
                    <a:pt x="119814" y="6388"/>
                  </a:lnTo>
                  <a:lnTo>
                    <a:pt x="118167" y="7532"/>
                  </a:lnTo>
                  <a:lnTo>
                    <a:pt x="117714" y="8162"/>
                  </a:lnTo>
                  <a:lnTo>
                    <a:pt x="117628" y="9279"/>
                  </a:lnTo>
                  <a:lnTo>
                    <a:pt x="118401" y="9279"/>
                  </a:lnTo>
                  <a:lnTo>
                    <a:pt x="119360" y="8162"/>
                  </a:lnTo>
                  <a:lnTo>
                    <a:pt x="120318" y="7741"/>
                  </a:lnTo>
                  <a:lnTo>
                    <a:pt x="126001" y="7741"/>
                  </a:lnTo>
                  <a:lnTo>
                    <a:pt x="125732" y="7430"/>
                  </a:lnTo>
                  <a:lnTo>
                    <a:pt x="124067" y="6371"/>
                  </a:lnTo>
                  <a:lnTo>
                    <a:pt x="123084" y="6102"/>
                  </a:lnTo>
                  <a:close/>
                </a:path>
                <a:path w="493395" h="19685">
                  <a:moveTo>
                    <a:pt x="136665" y="6102"/>
                  </a:moveTo>
                  <a:lnTo>
                    <a:pt x="134396" y="6102"/>
                  </a:lnTo>
                  <a:lnTo>
                    <a:pt x="133413" y="6363"/>
                  </a:lnTo>
                  <a:lnTo>
                    <a:pt x="131732" y="7405"/>
                  </a:lnTo>
                  <a:lnTo>
                    <a:pt x="131076" y="8153"/>
                  </a:lnTo>
                  <a:lnTo>
                    <a:pt x="130152" y="10104"/>
                  </a:lnTo>
                  <a:lnTo>
                    <a:pt x="129970" y="11045"/>
                  </a:lnTo>
                  <a:lnTo>
                    <a:pt x="129970" y="14255"/>
                  </a:lnTo>
                  <a:lnTo>
                    <a:pt x="134396" y="19215"/>
                  </a:lnTo>
                  <a:lnTo>
                    <a:pt x="136632" y="19215"/>
                  </a:lnTo>
                  <a:lnTo>
                    <a:pt x="137607" y="18929"/>
                  </a:lnTo>
                  <a:lnTo>
                    <a:pt x="139288" y="17786"/>
                  </a:lnTo>
                  <a:lnTo>
                    <a:pt x="139455" y="17551"/>
                  </a:lnTo>
                  <a:lnTo>
                    <a:pt x="134733" y="17551"/>
                  </a:lnTo>
                  <a:lnTo>
                    <a:pt x="133774" y="17138"/>
                  </a:lnTo>
                  <a:lnTo>
                    <a:pt x="132345" y="15474"/>
                  </a:lnTo>
                  <a:lnTo>
                    <a:pt x="131992" y="14255"/>
                  </a:lnTo>
                  <a:lnTo>
                    <a:pt x="131992" y="11045"/>
                  </a:lnTo>
                  <a:lnTo>
                    <a:pt x="132345" y="9825"/>
                  </a:lnTo>
                  <a:lnTo>
                    <a:pt x="133794" y="8153"/>
                  </a:lnTo>
                  <a:lnTo>
                    <a:pt x="134733" y="7741"/>
                  </a:lnTo>
                  <a:lnTo>
                    <a:pt x="139445" y="7741"/>
                  </a:lnTo>
                  <a:lnTo>
                    <a:pt x="139313" y="7556"/>
                  </a:lnTo>
                  <a:lnTo>
                    <a:pt x="137650" y="6396"/>
                  </a:lnTo>
                  <a:lnTo>
                    <a:pt x="136665" y="6102"/>
                  </a:lnTo>
                  <a:close/>
                </a:path>
                <a:path w="493395" h="19685">
                  <a:moveTo>
                    <a:pt x="141878" y="16013"/>
                  </a:moveTo>
                  <a:lnTo>
                    <a:pt x="140112" y="16013"/>
                  </a:lnTo>
                  <a:lnTo>
                    <a:pt x="139843" y="17005"/>
                  </a:lnTo>
                  <a:lnTo>
                    <a:pt x="139834" y="18989"/>
                  </a:lnTo>
                  <a:lnTo>
                    <a:pt x="141878" y="18989"/>
                  </a:lnTo>
                  <a:lnTo>
                    <a:pt x="141878" y="16013"/>
                  </a:lnTo>
                  <a:close/>
                </a:path>
                <a:path w="493395" h="19685">
                  <a:moveTo>
                    <a:pt x="139445" y="7741"/>
                  </a:moveTo>
                  <a:lnTo>
                    <a:pt x="137137" y="7741"/>
                  </a:lnTo>
                  <a:lnTo>
                    <a:pt x="138094" y="8162"/>
                  </a:lnTo>
                  <a:lnTo>
                    <a:pt x="139506" y="9825"/>
                  </a:lnTo>
                  <a:lnTo>
                    <a:pt x="139860" y="11045"/>
                  </a:lnTo>
                  <a:lnTo>
                    <a:pt x="139860" y="14255"/>
                  </a:lnTo>
                  <a:lnTo>
                    <a:pt x="139506" y="15474"/>
                  </a:lnTo>
                  <a:lnTo>
                    <a:pt x="138094" y="17138"/>
                  </a:lnTo>
                  <a:lnTo>
                    <a:pt x="137137" y="17551"/>
                  </a:lnTo>
                  <a:lnTo>
                    <a:pt x="139455" y="17551"/>
                  </a:lnTo>
                  <a:lnTo>
                    <a:pt x="139748" y="17138"/>
                  </a:lnTo>
                  <a:lnTo>
                    <a:pt x="139834" y="16013"/>
                  </a:lnTo>
                  <a:lnTo>
                    <a:pt x="141878" y="16013"/>
                  </a:lnTo>
                  <a:lnTo>
                    <a:pt x="141878" y="9330"/>
                  </a:lnTo>
                  <a:lnTo>
                    <a:pt x="139834" y="9330"/>
                  </a:lnTo>
                  <a:lnTo>
                    <a:pt x="139737" y="8153"/>
                  </a:lnTo>
                  <a:lnTo>
                    <a:pt x="139445" y="7741"/>
                  </a:lnTo>
                  <a:close/>
                </a:path>
                <a:path w="493395" h="19685">
                  <a:moveTo>
                    <a:pt x="140112" y="16013"/>
                  </a:moveTo>
                  <a:lnTo>
                    <a:pt x="139834" y="16013"/>
                  </a:lnTo>
                  <a:lnTo>
                    <a:pt x="139834" y="17017"/>
                  </a:lnTo>
                  <a:lnTo>
                    <a:pt x="140112" y="16013"/>
                  </a:lnTo>
                  <a:close/>
                </a:path>
                <a:path w="493395" h="19685">
                  <a:moveTo>
                    <a:pt x="139911" y="8497"/>
                  </a:moveTo>
                  <a:lnTo>
                    <a:pt x="139834" y="9330"/>
                  </a:lnTo>
                  <a:lnTo>
                    <a:pt x="140138" y="9330"/>
                  </a:lnTo>
                  <a:lnTo>
                    <a:pt x="139911" y="8497"/>
                  </a:lnTo>
                  <a:close/>
                </a:path>
                <a:path w="493395" h="19685">
                  <a:moveTo>
                    <a:pt x="142078" y="6329"/>
                  </a:moveTo>
                  <a:lnTo>
                    <a:pt x="140112" y="6329"/>
                  </a:lnTo>
                  <a:lnTo>
                    <a:pt x="139989" y="8784"/>
                  </a:lnTo>
                  <a:lnTo>
                    <a:pt x="140138" y="9330"/>
                  </a:lnTo>
                  <a:lnTo>
                    <a:pt x="141878" y="9330"/>
                  </a:lnTo>
                  <a:lnTo>
                    <a:pt x="141978" y="7405"/>
                  </a:lnTo>
                  <a:lnTo>
                    <a:pt x="142078" y="6329"/>
                  </a:lnTo>
                  <a:close/>
                </a:path>
                <a:path w="493395" h="19685">
                  <a:moveTo>
                    <a:pt x="145751" y="16189"/>
                  </a:moveTo>
                  <a:lnTo>
                    <a:pt x="145045" y="17626"/>
                  </a:lnTo>
                  <a:lnTo>
                    <a:pt x="145616" y="18130"/>
                  </a:lnTo>
                  <a:lnTo>
                    <a:pt x="146339" y="18526"/>
                  </a:lnTo>
                  <a:lnTo>
                    <a:pt x="148088" y="19080"/>
                  </a:lnTo>
                  <a:lnTo>
                    <a:pt x="149029" y="19215"/>
                  </a:lnTo>
                  <a:lnTo>
                    <a:pt x="151046" y="19215"/>
                  </a:lnTo>
                  <a:lnTo>
                    <a:pt x="151921" y="19063"/>
                  </a:lnTo>
                  <a:lnTo>
                    <a:pt x="153417" y="18459"/>
                  </a:lnTo>
                  <a:lnTo>
                    <a:pt x="154005" y="18030"/>
                  </a:lnTo>
                  <a:lnTo>
                    <a:pt x="154306" y="17626"/>
                  </a:lnTo>
                  <a:lnTo>
                    <a:pt x="149273" y="17626"/>
                  </a:lnTo>
                  <a:lnTo>
                    <a:pt x="148507" y="17509"/>
                  </a:lnTo>
                  <a:lnTo>
                    <a:pt x="147045" y="17038"/>
                  </a:lnTo>
                  <a:lnTo>
                    <a:pt x="146372" y="16676"/>
                  </a:lnTo>
                  <a:lnTo>
                    <a:pt x="145751" y="16189"/>
                  </a:lnTo>
                  <a:close/>
                </a:path>
                <a:path w="493395" h="19685">
                  <a:moveTo>
                    <a:pt x="151239" y="6102"/>
                  </a:moveTo>
                  <a:lnTo>
                    <a:pt x="149322" y="6102"/>
                  </a:lnTo>
                  <a:lnTo>
                    <a:pt x="148457" y="6271"/>
                  </a:lnTo>
                  <a:lnTo>
                    <a:pt x="145448" y="10759"/>
                  </a:lnTo>
                  <a:lnTo>
                    <a:pt x="145657" y="11322"/>
                  </a:lnTo>
                  <a:lnTo>
                    <a:pt x="145781" y="11549"/>
                  </a:lnTo>
                  <a:lnTo>
                    <a:pt x="146792" y="12608"/>
                  </a:lnTo>
                  <a:lnTo>
                    <a:pt x="147600" y="13003"/>
                  </a:lnTo>
                  <a:lnTo>
                    <a:pt x="151761" y="13886"/>
                  </a:lnTo>
                  <a:lnTo>
                    <a:pt x="152290" y="14121"/>
                  </a:lnTo>
                  <a:lnTo>
                    <a:pt x="152946" y="14710"/>
                  </a:lnTo>
                  <a:lnTo>
                    <a:pt x="153113" y="15096"/>
                  </a:lnTo>
                  <a:lnTo>
                    <a:pt x="153105" y="16239"/>
                  </a:lnTo>
                  <a:lnTo>
                    <a:pt x="152853" y="16727"/>
                  </a:lnTo>
                  <a:lnTo>
                    <a:pt x="151828" y="17449"/>
                  </a:lnTo>
                  <a:lnTo>
                    <a:pt x="151071" y="17626"/>
                  </a:lnTo>
                  <a:lnTo>
                    <a:pt x="154306" y="17626"/>
                  </a:lnTo>
                  <a:lnTo>
                    <a:pt x="154846" y="16903"/>
                  </a:lnTo>
                  <a:lnTo>
                    <a:pt x="155055" y="16239"/>
                  </a:lnTo>
                  <a:lnTo>
                    <a:pt x="155055" y="14592"/>
                  </a:lnTo>
                  <a:lnTo>
                    <a:pt x="154769" y="13886"/>
                  </a:lnTo>
                  <a:lnTo>
                    <a:pt x="153643" y="12826"/>
                  </a:lnTo>
                  <a:lnTo>
                    <a:pt x="152794" y="12432"/>
                  </a:lnTo>
                  <a:lnTo>
                    <a:pt x="148650" y="11549"/>
                  </a:lnTo>
                  <a:lnTo>
                    <a:pt x="148163" y="11322"/>
                  </a:lnTo>
                  <a:lnTo>
                    <a:pt x="147540" y="10701"/>
                  </a:lnTo>
                  <a:lnTo>
                    <a:pt x="147389" y="10297"/>
                  </a:lnTo>
                  <a:lnTo>
                    <a:pt x="147409" y="9128"/>
                  </a:lnTo>
                  <a:lnTo>
                    <a:pt x="147654" y="8641"/>
                  </a:lnTo>
                  <a:lnTo>
                    <a:pt x="148625" y="7867"/>
                  </a:lnTo>
                  <a:lnTo>
                    <a:pt x="149373" y="7665"/>
                  </a:lnTo>
                  <a:lnTo>
                    <a:pt x="154778" y="7665"/>
                  </a:lnTo>
                  <a:lnTo>
                    <a:pt x="154307" y="7195"/>
                  </a:lnTo>
                  <a:lnTo>
                    <a:pt x="153652" y="6800"/>
                  </a:lnTo>
                  <a:lnTo>
                    <a:pt x="152088" y="6245"/>
                  </a:lnTo>
                  <a:lnTo>
                    <a:pt x="151239" y="6102"/>
                  </a:lnTo>
                  <a:close/>
                </a:path>
                <a:path w="493395" h="19685">
                  <a:moveTo>
                    <a:pt x="154778" y="7665"/>
                  </a:moveTo>
                  <a:lnTo>
                    <a:pt x="151055" y="7665"/>
                  </a:lnTo>
                  <a:lnTo>
                    <a:pt x="151719" y="7792"/>
                  </a:lnTo>
                  <a:lnTo>
                    <a:pt x="153013" y="8280"/>
                  </a:lnTo>
                  <a:lnTo>
                    <a:pt x="153610" y="8657"/>
                  </a:lnTo>
                  <a:lnTo>
                    <a:pt x="154097" y="9128"/>
                  </a:lnTo>
                  <a:lnTo>
                    <a:pt x="154751" y="7867"/>
                  </a:lnTo>
                  <a:lnTo>
                    <a:pt x="154778" y="7665"/>
                  </a:lnTo>
                  <a:close/>
                </a:path>
                <a:path w="493395" h="19685">
                  <a:moveTo>
                    <a:pt x="164716" y="6102"/>
                  </a:moveTo>
                  <a:lnTo>
                    <a:pt x="162379" y="6102"/>
                  </a:lnTo>
                  <a:lnTo>
                    <a:pt x="161336" y="6380"/>
                  </a:lnTo>
                  <a:lnTo>
                    <a:pt x="157554" y="14735"/>
                  </a:lnTo>
                  <a:lnTo>
                    <a:pt x="158126" y="16341"/>
                  </a:lnTo>
                  <a:lnTo>
                    <a:pt x="160412" y="18643"/>
                  </a:lnTo>
                  <a:lnTo>
                    <a:pt x="161975" y="19215"/>
                  </a:lnTo>
                  <a:lnTo>
                    <a:pt x="164900" y="19215"/>
                  </a:lnTo>
                  <a:lnTo>
                    <a:pt x="165792" y="19072"/>
                  </a:lnTo>
                  <a:lnTo>
                    <a:pt x="167490" y="18483"/>
                  </a:lnTo>
                  <a:lnTo>
                    <a:pt x="168196" y="18063"/>
                  </a:lnTo>
                  <a:lnTo>
                    <a:pt x="168725" y="17551"/>
                  </a:lnTo>
                  <a:lnTo>
                    <a:pt x="162598" y="17551"/>
                  </a:lnTo>
                  <a:lnTo>
                    <a:pt x="161497" y="17147"/>
                  </a:lnTo>
                  <a:lnTo>
                    <a:pt x="159933" y="15516"/>
                  </a:lnTo>
                  <a:lnTo>
                    <a:pt x="159546" y="14315"/>
                  </a:lnTo>
                  <a:lnTo>
                    <a:pt x="159546" y="12861"/>
                  </a:lnTo>
                  <a:lnTo>
                    <a:pt x="159118" y="12861"/>
                  </a:lnTo>
                  <a:lnTo>
                    <a:pt x="159118" y="11574"/>
                  </a:lnTo>
                  <a:lnTo>
                    <a:pt x="159546" y="11574"/>
                  </a:lnTo>
                  <a:lnTo>
                    <a:pt x="159586" y="10877"/>
                  </a:lnTo>
                  <a:lnTo>
                    <a:pt x="159905" y="9818"/>
                  </a:lnTo>
                  <a:lnTo>
                    <a:pt x="161311" y="8060"/>
                  </a:lnTo>
                  <a:lnTo>
                    <a:pt x="162295" y="7616"/>
                  </a:lnTo>
                  <a:lnTo>
                    <a:pt x="167527" y="7616"/>
                  </a:lnTo>
                  <a:lnTo>
                    <a:pt x="167271" y="7321"/>
                  </a:lnTo>
                  <a:lnTo>
                    <a:pt x="165691" y="6346"/>
                  </a:lnTo>
                  <a:lnTo>
                    <a:pt x="164716" y="6102"/>
                  </a:lnTo>
                  <a:close/>
                </a:path>
                <a:path w="493395" h="19685">
                  <a:moveTo>
                    <a:pt x="168045" y="16088"/>
                  </a:moveTo>
                  <a:lnTo>
                    <a:pt x="167439" y="16610"/>
                  </a:lnTo>
                  <a:lnTo>
                    <a:pt x="166800" y="16987"/>
                  </a:lnTo>
                  <a:lnTo>
                    <a:pt x="165472" y="17442"/>
                  </a:lnTo>
                  <a:lnTo>
                    <a:pt x="164765" y="17551"/>
                  </a:lnTo>
                  <a:lnTo>
                    <a:pt x="168725" y="17551"/>
                  </a:lnTo>
                  <a:lnTo>
                    <a:pt x="168045" y="16088"/>
                  </a:lnTo>
                  <a:close/>
                </a:path>
                <a:path w="493395" h="19685">
                  <a:moveTo>
                    <a:pt x="159546" y="11574"/>
                  </a:moveTo>
                  <a:lnTo>
                    <a:pt x="159118" y="11574"/>
                  </a:lnTo>
                  <a:lnTo>
                    <a:pt x="159118" y="12861"/>
                  </a:lnTo>
                  <a:lnTo>
                    <a:pt x="159546" y="12861"/>
                  </a:lnTo>
                  <a:lnTo>
                    <a:pt x="159546" y="11574"/>
                  </a:lnTo>
                  <a:close/>
                </a:path>
                <a:path w="493395" h="19685">
                  <a:moveTo>
                    <a:pt x="167162" y="11574"/>
                  </a:moveTo>
                  <a:lnTo>
                    <a:pt x="159546" y="11574"/>
                  </a:lnTo>
                  <a:lnTo>
                    <a:pt x="159546" y="12861"/>
                  </a:lnTo>
                  <a:lnTo>
                    <a:pt x="168927" y="12861"/>
                  </a:lnTo>
                  <a:lnTo>
                    <a:pt x="168927" y="11902"/>
                  </a:lnTo>
                  <a:lnTo>
                    <a:pt x="167162" y="11902"/>
                  </a:lnTo>
                  <a:lnTo>
                    <a:pt x="167162" y="11574"/>
                  </a:lnTo>
                  <a:close/>
                </a:path>
                <a:path w="493395" h="19685">
                  <a:moveTo>
                    <a:pt x="167527" y="7616"/>
                  </a:moveTo>
                  <a:lnTo>
                    <a:pt x="164749" y="7616"/>
                  </a:lnTo>
                  <a:lnTo>
                    <a:pt x="165648" y="7994"/>
                  </a:lnTo>
                  <a:lnTo>
                    <a:pt x="166858" y="9507"/>
                  </a:lnTo>
                  <a:lnTo>
                    <a:pt x="167060" y="10204"/>
                  </a:lnTo>
                  <a:lnTo>
                    <a:pt x="167162" y="11902"/>
                  </a:lnTo>
                  <a:lnTo>
                    <a:pt x="167590" y="11574"/>
                  </a:lnTo>
                  <a:lnTo>
                    <a:pt x="168927" y="11574"/>
                  </a:lnTo>
                  <a:lnTo>
                    <a:pt x="168864" y="10557"/>
                  </a:lnTo>
                  <a:lnTo>
                    <a:pt x="168716" y="9818"/>
                  </a:lnTo>
                  <a:lnTo>
                    <a:pt x="167855" y="7994"/>
                  </a:lnTo>
                  <a:lnTo>
                    <a:pt x="167527" y="7616"/>
                  </a:lnTo>
                  <a:close/>
                </a:path>
                <a:path w="493395" h="19685">
                  <a:moveTo>
                    <a:pt x="168927" y="11574"/>
                  </a:moveTo>
                  <a:lnTo>
                    <a:pt x="167590" y="11574"/>
                  </a:lnTo>
                  <a:lnTo>
                    <a:pt x="167162" y="11902"/>
                  </a:lnTo>
                  <a:lnTo>
                    <a:pt x="168927" y="11902"/>
                  </a:lnTo>
                  <a:lnTo>
                    <a:pt x="168927" y="11574"/>
                  </a:lnTo>
                  <a:close/>
                </a:path>
                <a:path w="493395" h="19685">
                  <a:moveTo>
                    <a:pt x="167615" y="0"/>
                  </a:moveTo>
                  <a:lnTo>
                    <a:pt x="165422" y="0"/>
                  </a:lnTo>
                  <a:lnTo>
                    <a:pt x="162825" y="5093"/>
                  </a:lnTo>
                  <a:lnTo>
                    <a:pt x="164287" y="5093"/>
                  </a:lnTo>
                  <a:lnTo>
                    <a:pt x="167615" y="0"/>
                  </a:lnTo>
                  <a:close/>
                </a:path>
                <a:path w="493395" h="19685">
                  <a:moveTo>
                    <a:pt x="171977" y="16189"/>
                  </a:moveTo>
                  <a:lnTo>
                    <a:pt x="171270" y="17626"/>
                  </a:lnTo>
                  <a:lnTo>
                    <a:pt x="171842" y="18130"/>
                  </a:lnTo>
                  <a:lnTo>
                    <a:pt x="172565" y="18526"/>
                  </a:lnTo>
                  <a:lnTo>
                    <a:pt x="174313" y="19080"/>
                  </a:lnTo>
                  <a:lnTo>
                    <a:pt x="175254" y="19215"/>
                  </a:lnTo>
                  <a:lnTo>
                    <a:pt x="177272" y="19215"/>
                  </a:lnTo>
                  <a:lnTo>
                    <a:pt x="178146" y="19063"/>
                  </a:lnTo>
                  <a:lnTo>
                    <a:pt x="179642" y="18459"/>
                  </a:lnTo>
                  <a:lnTo>
                    <a:pt x="180230" y="18030"/>
                  </a:lnTo>
                  <a:lnTo>
                    <a:pt x="180532" y="17626"/>
                  </a:lnTo>
                  <a:lnTo>
                    <a:pt x="175498" y="17626"/>
                  </a:lnTo>
                  <a:lnTo>
                    <a:pt x="174734" y="17509"/>
                  </a:lnTo>
                  <a:lnTo>
                    <a:pt x="173271" y="17038"/>
                  </a:lnTo>
                  <a:lnTo>
                    <a:pt x="172599" y="16676"/>
                  </a:lnTo>
                  <a:lnTo>
                    <a:pt x="171977" y="16189"/>
                  </a:lnTo>
                  <a:close/>
                </a:path>
                <a:path w="493395" h="19685">
                  <a:moveTo>
                    <a:pt x="177465" y="6102"/>
                  </a:moveTo>
                  <a:lnTo>
                    <a:pt x="175549" y="6102"/>
                  </a:lnTo>
                  <a:lnTo>
                    <a:pt x="174683" y="6271"/>
                  </a:lnTo>
                  <a:lnTo>
                    <a:pt x="171674" y="10759"/>
                  </a:lnTo>
                  <a:lnTo>
                    <a:pt x="171884" y="11322"/>
                  </a:lnTo>
                  <a:lnTo>
                    <a:pt x="172008" y="11549"/>
                  </a:lnTo>
                  <a:lnTo>
                    <a:pt x="173019" y="12608"/>
                  </a:lnTo>
                  <a:lnTo>
                    <a:pt x="173826" y="13003"/>
                  </a:lnTo>
                  <a:lnTo>
                    <a:pt x="177986" y="13886"/>
                  </a:lnTo>
                  <a:lnTo>
                    <a:pt x="178516" y="14121"/>
                  </a:lnTo>
                  <a:lnTo>
                    <a:pt x="179171" y="14710"/>
                  </a:lnTo>
                  <a:lnTo>
                    <a:pt x="179340" y="15096"/>
                  </a:lnTo>
                  <a:lnTo>
                    <a:pt x="179331" y="16239"/>
                  </a:lnTo>
                  <a:lnTo>
                    <a:pt x="179080" y="16727"/>
                  </a:lnTo>
                  <a:lnTo>
                    <a:pt x="178053" y="17449"/>
                  </a:lnTo>
                  <a:lnTo>
                    <a:pt x="177298" y="17626"/>
                  </a:lnTo>
                  <a:lnTo>
                    <a:pt x="180532" y="17626"/>
                  </a:lnTo>
                  <a:lnTo>
                    <a:pt x="181071" y="16903"/>
                  </a:lnTo>
                  <a:lnTo>
                    <a:pt x="181282" y="16239"/>
                  </a:lnTo>
                  <a:lnTo>
                    <a:pt x="181282" y="14592"/>
                  </a:lnTo>
                  <a:lnTo>
                    <a:pt x="180996" y="13886"/>
                  </a:lnTo>
                  <a:lnTo>
                    <a:pt x="179870" y="12826"/>
                  </a:lnTo>
                  <a:lnTo>
                    <a:pt x="179020" y="12432"/>
                  </a:lnTo>
                  <a:lnTo>
                    <a:pt x="174876" y="11549"/>
                  </a:lnTo>
                  <a:lnTo>
                    <a:pt x="174390" y="11322"/>
                  </a:lnTo>
                  <a:lnTo>
                    <a:pt x="173767" y="10701"/>
                  </a:lnTo>
                  <a:lnTo>
                    <a:pt x="173616" y="10297"/>
                  </a:lnTo>
                  <a:lnTo>
                    <a:pt x="173636" y="9128"/>
                  </a:lnTo>
                  <a:lnTo>
                    <a:pt x="173881" y="8641"/>
                  </a:lnTo>
                  <a:lnTo>
                    <a:pt x="174852" y="7867"/>
                  </a:lnTo>
                  <a:lnTo>
                    <a:pt x="175600" y="7665"/>
                  </a:lnTo>
                  <a:lnTo>
                    <a:pt x="181004" y="7665"/>
                  </a:lnTo>
                  <a:lnTo>
                    <a:pt x="180534" y="7195"/>
                  </a:lnTo>
                  <a:lnTo>
                    <a:pt x="179877" y="6800"/>
                  </a:lnTo>
                  <a:lnTo>
                    <a:pt x="178314" y="6245"/>
                  </a:lnTo>
                  <a:lnTo>
                    <a:pt x="177465" y="6102"/>
                  </a:lnTo>
                  <a:close/>
                </a:path>
                <a:path w="493395" h="19685">
                  <a:moveTo>
                    <a:pt x="181004" y="7665"/>
                  </a:moveTo>
                  <a:lnTo>
                    <a:pt x="177280" y="7665"/>
                  </a:lnTo>
                  <a:lnTo>
                    <a:pt x="177944" y="7792"/>
                  </a:lnTo>
                  <a:lnTo>
                    <a:pt x="179238" y="8280"/>
                  </a:lnTo>
                  <a:lnTo>
                    <a:pt x="179836" y="8657"/>
                  </a:lnTo>
                  <a:lnTo>
                    <a:pt x="180323" y="9128"/>
                  </a:lnTo>
                  <a:lnTo>
                    <a:pt x="180976" y="7867"/>
                  </a:lnTo>
                  <a:lnTo>
                    <a:pt x="181004" y="7665"/>
                  </a:lnTo>
                  <a:close/>
                </a:path>
                <a:path w="493395" h="19685">
                  <a:moveTo>
                    <a:pt x="191061" y="16189"/>
                  </a:moveTo>
                  <a:lnTo>
                    <a:pt x="190355" y="17626"/>
                  </a:lnTo>
                  <a:lnTo>
                    <a:pt x="190926" y="18130"/>
                  </a:lnTo>
                  <a:lnTo>
                    <a:pt x="191650" y="18526"/>
                  </a:lnTo>
                  <a:lnTo>
                    <a:pt x="193398" y="19080"/>
                  </a:lnTo>
                  <a:lnTo>
                    <a:pt x="194340" y="19215"/>
                  </a:lnTo>
                  <a:lnTo>
                    <a:pt x="196357" y="19215"/>
                  </a:lnTo>
                  <a:lnTo>
                    <a:pt x="197230" y="19063"/>
                  </a:lnTo>
                  <a:lnTo>
                    <a:pt x="198727" y="18459"/>
                  </a:lnTo>
                  <a:lnTo>
                    <a:pt x="199316" y="18030"/>
                  </a:lnTo>
                  <a:lnTo>
                    <a:pt x="199617" y="17626"/>
                  </a:lnTo>
                  <a:lnTo>
                    <a:pt x="194584" y="17626"/>
                  </a:lnTo>
                  <a:lnTo>
                    <a:pt x="193818" y="17509"/>
                  </a:lnTo>
                  <a:lnTo>
                    <a:pt x="192356" y="17038"/>
                  </a:lnTo>
                  <a:lnTo>
                    <a:pt x="191683" y="16676"/>
                  </a:lnTo>
                  <a:lnTo>
                    <a:pt x="191061" y="16189"/>
                  </a:lnTo>
                  <a:close/>
                </a:path>
                <a:path w="493395" h="19685">
                  <a:moveTo>
                    <a:pt x="196550" y="6102"/>
                  </a:moveTo>
                  <a:lnTo>
                    <a:pt x="194633" y="6102"/>
                  </a:lnTo>
                  <a:lnTo>
                    <a:pt x="193768" y="6271"/>
                  </a:lnTo>
                  <a:lnTo>
                    <a:pt x="190759" y="10759"/>
                  </a:lnTo>
                  <a:lnTo>
                    <a:pt x="190968" y="11322"/>
                  </a:lnTo>
                  <a:lnTo>
                    <a:pt x="191092" y="11549"/>
                  </a:lnTo>
                  <a:lnTo>
                    <a:pt x="192104" y="12608"/>
                  </a:lnTo>
                  <a:lnTo>
                    <a:pt x="192910" y="13003"/>
                  </a:lnTo>
                  <a:lnTo>
                    <a:pt x="197072" y="13886"/>
                  </a:lnTo>
                  <a:lnTo>
                    <a:pt x="197601" y="14121"/>
                  </a:lnTo>
                  <a:lnTo>
                    <a:pt x="198257" y="14710"/>
                  </a:lnTo>
                  <a:lnTo>
                    <a:pt x="198424" y="15096"/>
                  </a:lnTo>
                  <a:lnTo>
                    <a:pt x="198416" y="16239"/>
                  </a:lnTo>
                  <a:lnTo>
                    <a:pt x="198164" y="16727"/>
                  </a:lnTo>
                  <a:lnTo>
                    <a:pt x="197139" y="17449"/>
                  </a:lnTo>
                  <a:lnTo>
                    <a:pt x="196382" y="17626"/>
                  </a:lnTo>
                  <a:lnTo>
                    <a:pt x="199617" y="17626"/>
                  </a:lnTo>
                  <a:lnTo>
                    <a:pt x="200157" y="16903"/>
                  </a:lnTo>
                  <a:lnTo>
                    <a:pt x="200366" y="16239"/>
                  </a:lnTo>
                  <a:lnTo>
                    <a:pt x="200366" y="14592"/>
                  </a:lnTo>
                  <a:lnTo>
                    <a:pt x="200080" y="13886"/>
                  </a:lnTo>
                  <a:lnTo>
                    <a:pt x="198954" y="12826"/>
                  </a:lnTo>
                  <a:lnTo>
                    <a:pt x="198106" y="12432"/>
                  </a:lnTo>
                  <a:lnTo>
                    <a:pt x="193962" y="11549"/>
                  </a:lnTo>
                  <a:lnTo>
                    <a:pt x="193474" y="11322"/>
                  </a:lnTo>
                  <a:lnTo>
                    <a:pt x="192852" y="10701"/>
                  </a:lnTo>
                  <a:lnTo>
                    <a:pt x="192700" y="10297"/>
                  </a:lnTo>
                  <a:lnTo>
                    <a:pt x="192720" y="9128"/>
                  </a:lnTo>
                  <a:lnTo>
                    <a:pt x="192965" y="8641"/>
                  </a:lnTo>
                  <a:lnTo>
                    <a:pt x="193936" y="7867"/>
                  </a:lnTo>
                  <a:lnTo>
                    <a:pt x="194684" y="7665"/>
                  </a:lnTo>
                  <a:lnTo>
                    <a:pt x="200088" y="7665"/>
                  </a:lnTo>
                  <a:lnTo>
                    <a:pt x="199618" y="7195"/>
                  </a:lnTo>
                  <a:lnTo>
                    <a:pt x="198963" y="6800"/>
                  </a:lnTo>
                  <a:lnTo>
                    <a:pt x="197399" y="6245"/>
                  </a:lnTo>
                  <a:lnTo>
                    <a:pt x="196550" y="6102"/>
                  </a:lnTo>
                  <a:close/>
                </a:path>
                <a:path w="493395" h="19685">
                  <a:moveTo>
                    <a:pt x="200088" y="7665"/>
                  </a:moveTo>
                  <a:lnTo>
                    <a:pt x="196366" y="7665"/>
                  </a:lnTo>
                  <a:lnTo>
                    <a:pt x="197030" y="7792"/>
                  </a:lnTo>
                  <a:lnTo>
                    <a:pt x="198324" y="8280"/>
                  </a:lnTo>
                  <a:lnTo>
                    <a:pt x="198920" y="8657"/>
                  </a:lnTo>
                  <a:lnTo>
                    <a:pt x="199409" y="9128"/>
                  </a:lnTo>
                  <a:lnTo>
                    <a:pt x="200061" y="7867"/>
                  </a:lnTo>
                  <a:lnTo>
                    <a:pt x="200088" y="7665"/>
                  </a:lnTo>
                  <a:close/>
                </a:path>
                <a:path w="493395" h="19685">
                  <a:moveTo>
                    <a:pt x="205614" y="6329"/>
                  </a:moveTo>
                  <a:lnTo>
                    <a:pt x="203572" y="6329"/>
                  </a:lnTo>
                  <a:lnTo>
                    <a:pt x="203652" y="16164"/>
                  </a:lnTo>
                  <a:lnTo>
                    <a:pt x="203915" y="17044"/>
                  </a:lnTo>
                  <a:lnTo>
                    <a:pt x="204042" y="17256"/>
                  </a:lnTo>
                  <a:lnTo>
                    <a:pt x="205479" y="18803"/>
                  </a:lnTo>
                  <a:lnTo>
                    <a:pt x="206613" y="19215"/>
                  </a:lnTo>
                  <a:lnTo>
                    <a:pt x="209168" y="19215"/>
                  </a:lnTo>
                  <a:lnTo>
                    <a:pt x="210085" y="18945"/>
                  </a:lnTo>
                  <a:lnTo>
                    <a:pt x="211649" y="17870"/>
                  </a:lnTo>
                  <a:lnTo>
                    <a:pt x="211909" y="17525"/>
                  </a:lnTo>
                  <a:lnTo>
                    <a:pt x="207521" y="17525"/>
                  </a:lnTo>
                  <a:lnTo>
                    <a:pt x="206790" y="17256"/>
                  </a:lnTo>
                  <a:lnTo>
                    <a:pt x="205849" y="16164"/>
                  </a:lnTo>
                  <a:lnTo>
                    <a:pt x="205727" y="15718"/>
                  </a:lnTo>
                  <a:lnTo>
                    <a:pt x="205614" y="6329"/>
                  </a:lnTo>
                  <a:close/>
                </a:path>
                <a:path w="493395" h="19685">
                  <a:moveTo>
                    <a:pt x="214237" y="16139"/>
                  </a:moveTo>
                  <a:lnTo>
                    <a:pt x="212573" y="16139"/>
                  </a:lnTo>
                  <a:lnTo>
                    <a:pt x="212246" y="17044"/>
                  </a:lnTo>
                  <a:lnTo>
                    <a:pt x="212246" y="18989"/>
                  </a:lnTo>
                  <a:lnTo>
                    <a:pt x="214237" y="18989"/>
                  </a:lnTo>
                  <a:lnTo>
                    <a:pt x="214237" y="16139"/>
                  </a:lnTo>
                  <a:close/>
                </a:path>
                <a:path w="493395" h="19685">
                  <a:moveTo>
                    <a:pt x="214237" y="6329"/>
                  </a:moveTo>
                  <a:lnTo>
                    <a:pt x="212195" y="6329"/>
                  </a:lnTo>
                  <a:lnTo>
                    <a:pt x="212195" y="14752"/>
                  </a:lnTo>
                  <a:lnTo>
                    <a:pt x="211858" y="15718"/>
                  </a:lnTo>
                  <a:lnTo>
                    <a:pt x="210513" y="17164"/>
                  </a:lnTo>
                  <a:lnTo>
                    <a:pt x="209623" y="17525"/>
                  </a:lnTo>
                  <a:lnTo>
                    <a:pt x="211909" y="17525"/>
                  </a:lnTo>
                  <a:lnTo>
                    <a:pt x="212220" y="17114"/>
                  </a:lnTo>
                  <a:lnTo>
                    <a:pt x="212246" y="16139"/>
                  </a:lnTo>
                  <a:lnTo>
                    <a:pt x="214237" y="16139"/>
                  </a:lnTo>
                  <a:lnTo>
                    <a:pt x="214237" y="6329"/>
                  </a:lnTo>
                  <a:close/>
                </a:path>
                <a:path w="493395" h="19685">
                  <a:moveTo>
                    <a:pt x="212573" y="16139"/>
                  </a:moveTo>
                  <a:lnTo>
                    <a:pt x="212246" y="16139"/>
                  </a:lnTo>
                  <a:lnTo>
                    <a:pt x="212246" y="17044"/>
                  </a:lnTo>
                  <a:lnTo>
                    <a:pt x="212573" y="16139"/>
                  </a:lnTo>
                  <a:close/>
                </a:path>
                <a:path w="493395" h="19685">
                  <a:moveTo>
                    <a:pt x="219966" y="6329"/>
                  </a:moveTo>
                  <a:lnTo>
                    <a:pt x="217999" y="6329"/>
                  </a:lnTo>
                  <a:lnTo>
                    <a:pt x="218039" y="6717"/>
                  </a:lnTo>
                  <a:lnTo>
                    <a:pt x="218150" y="18989"/>
                  </a:lnTo>
                  <a:lnTo>
                    <a:pt x="220217" y="18989"/>
                  </a:lnTo>
                  <a:lnTo>
                    <a:pt x="220217" y="10902"/>
                  </a:lnTo>
                  <a:lnTo>
                    <a:pt x="220352" y="10313"/>
                  </a:lnTo>
                  <a:lnTo>
                    <a:pt x="220794" y="9431"/>
                  </a:lnTo>
                  <a:lnTo>
                    <a:pt x="219864" y="9431"/>
                  </a:lnTo>
                  <a:lnTo>
                    <a:pt x="220033" y="8675"/>
                  </a:lnTo>
                  <a:lnTo>
                    <a:pt x="219966" y="6329"/>
                  </a:lnTo>
                  <a:close/>
                </a:path>
                <a:path w="493395" h="19685">
                  <a:moveTo>
                    <a:pt x="220139" y="8450"/>
                  </a:moveTo>
                  <a:lnTo>
                    <a:pt x="220033" y="8675"/>
                  </a:lnTo>
                  <a:lnTo>
                    <a:pt x="219864" y="9431"/>
                  </a:lnTo>
                  <a:lnTo>
                    <a:pt x="220217" y="9405"/>
                  </a:lnTo>
                  <a:lnTo>
                    <a:pt x="220139" y="8450"/>
                  </a:lnTo>
                  <a:close/>
                </a:path>
                <a:path w="493395" h="19685">
                  <a:moveTo>
                    <a:pt x="223404" y="6102"/>
                  </a:moveTo>
                  <a:lnTo>
                    <a:pt x="220217" y="9405"/>
                  </a:lnTo>
                  <a:lnTo>
                    <a:pt x="219864" y="9431"/>
                  </a:lnTo>
                  <a:lnTo>
                    <a:pt x="220794" y="9431"/>
                  </a:lnTo>
                  <a:lnTo>
                    <a:pt x="220907" y="9204"/>
                  </a:lnTo>
                  <a:lnTo>
                    <a:pt x="221319" y="8750"/>
                  </a:lnTo>
                  <a:lnTo>
                    <a:pt x="222412" y="8044"/>
                  </a:lnTo>
                  <a:lnTo>
                    <a:pt x="223058" y="7867"/>
                  </a:lnTo>
                  <a:lnTo>
                    <a:pt x="225213" y="7867"/>
                  </a:lnTo>
                  <a:lnTo>
                    <a:pt x="225172" y="6229"/>
                  </a:lnTo>
                  <a:lnTo>
                    <a:pt x="224882" y="6144"/>
                  </a:lnTo>
                  <a:lnTo>
                    <a:pt x="224496" y="6111"/>
                  </a:lnTo>
                  <a:lnTo>
                    <a:pt x="223404" y="6102"/>
                  </a:lnTo>
                  <a:close/>
                </a:path>
                <a:path w="493395" h="19685">
                  <a:moveTo>
                    <a:pt x="225213" y="7867"/>
                  </a:moveTo>
                  <a:lnTo>
                    <a:pt x="224067" y="7867"/>
                  </a:lnTo>
                  <a:lnTo>
                    <a:pt x="224723" y="7934"/>
                  </a:lnTo>
                  <a:lnTo>
                    <a:pt x="225210" y="8069"/>
                  </a:lnTo>
                  <a:lnTo>
                    <a:pt x="225213" y="7867"/>
                  </a:lnTo>
                  <a:close/>
                </a:path>
                <a:path w="493395" h="19685">
                  <a:moveTo>
                    <a:pt x="235978" y="429"/>
                  </a:moveTo>
                  <a:lnTo>
                    <a:pt x="233936" y="429"/>
                  </a:lnTo>
                  <a:lnTo>
                    <a:pt x="233936" y="18989"/>
                  </a:lnTo>
                  <a:lnTo>
                    <a:pt x="235978" y="18989"/>
                  </a:lnTo>
                  <a:lnTo>
                    <a:pt x="235978" y="429"/>
                  </a:lnTo>
                  <a:close/>
                </a:path>
                <a:path w="493395" h="19685">
                  <a:moveTo>
                    <a:pt x="246325" y="6102"/>
                  </a:moveTo>
                  <a:lnTo>
                    <a:pt x="243988" y="6102"/>
                  </a:lnTo>
                  <a:lnTo>
                    <a:pt x="242945" y="6380"/>
                  </a:lnTo>
                  <a:lnTo>
                    <a:pt x="239163" y="14735"/>
                  </a:lnTo>
                  <a:lnTo>
                    <a:pt x="239735" y="16341"/>
                  </a:lnTo>
                  <a:lnTo>
                    <a:pt x="242021" y="18643"/>
                  </a:lnTo>
                  <a:lnTo>
                    <a:pt x="243584" y="19215"/>
                  </a:lnTo>
                  <a:lnTo>
                    <a:pt x="246509" y="19215"/>
                  </a:lnTo>
                  <a:lnTo>
                    <a:pt x="247401" y="19072"/>
                  </a:lnTo>
                  <a:lnTo>
                    <a:pt x="249099" y="18483"/>
                  </a:lnTo>
                  <a:lnTo>
                    <a:pt x="249805" y="18063"/>
                  </a:lnTo>
                  <a:lnTo>
                    <a:pt x="250332" y="17551"/>
                  </a:lnTo>
                  <a:lnTo>
                    <a:pt x="244207" y="17551"/>
                  </a:lnTo>
                  <a:lnTo>
                    <a:pt x="243105" y="17147"/>
                  </a:lnTo>
                  <a:lnTo>
                    <a:pt x="241542" y="15516"/>
                  </a:lnTo>
                  <a:lnTo>
                    <a:pt x="241155" y="14315"/>
                  </a:lnTo>
                  <a:lnTo>
                    <a:pt x="241155" y="12861"/>
                  </a:lnTo>
                  <a:lnTo>
                    <a:pt x="240727" y="12861"/>
                  </a:lnTo>
                  <a:lnTo>
                    <a:pt x="240727" y="11574"/>
                  </a:lnTo>
                  <a:lnTo>
                    <a:pt x="241155" y="11574"/>
                  </a:lnTo>
                  <a:lnTo>
                    <a:pt x="241195" y="10877"/>
                  </a:lnTo>
                  <a:lnTo>
                    <a:pt x="241514" y="9818"/>
                  </a:lnTo>
                  <a:lnTo>
                    <a:pt x="242920" y="8060"/>
                  </a:lnTo>
                  <a:lnTo>
                    <a:pt x="243903" y="7616"/>
                  </a:lnTo>
                  <a:lnTo>
                    <a:pt x="249136" y="7616"/>
                  </a:lnTo>
                  <a:lnTo>
                    <a:pt x="248880" y="7321"/>
                  </a:lnTo>
                  <a:lnTo>
                    <a:pt x="247299" y="6346"/>
                  </a:lnTo>
                  <a:lnTo>
                    <a:pt x="246325" y="6102"/>
                  </a:lnTo>
                  <a:close/>
                </a:path>
                <a:path w="493395" h="19685">
                  <a:moveTo>
                    <a:pt x="249652" y="16088"/>
                  </a:moveTo>
                  <a:lnTo>
                    <a:pt x="249048" y="16610"/>
                  </a:lnTo>
                  <a:lnTo>
                    <a:pt x="248409" y="16987"/>
                  </a:lnTo>
                  <a:lnTo>
                    <a:pt x="247081" y="17442"/>
                  </a:lnTo>
                  <a:lnTo>
                    <a:pt x="246374" y="17551"/>
                  </a:lnTo>
                  <a:lnTo>
                    <a:pt x="250332" y="17551"/>
                  </a:lnTo>
                  <a:lnTo>
                    <a:pt x="249652" y="16088"/>
                  </a:lnTo>
                  <a:close/>
                </a:path>
                <a:path w="493395" h="19685">
                  <a:moveTo>
                    <a:pt x="241155" y="11574"/>
                  </a:moveTo>
                  <a:lnTo>
                    <a:pt x="240727" y="11574"/>
                  </a:lnTo>
                  <a:lnTo>
                    <a:pt x="240727" y="12861"/>
                  </a:lnTo>
                  <a:lnTo>
                    <a:pt x="241155" y="12861"/>
                  </a:lnTo>
                  <a:lnTo>
                    <a:pt x="241155" y="11574"/>
                  </a:lnTo>
                  <a:close/>
                </a:path>
                <a:path w="493395" h="19685">
                  <a:moveTo>
                    <a:pt x="248771" y="11574"/>
                  </a:moveTo>
                  <a:lnTo>
                    <a:pt x="241155" y="11574"/>
                  </a:lnTo>
                  <a:lnTo>
                    <a:pt x="241155" y="12861"/>
                  </a:lnTo>
                  <a:lnTo>
                    <a:pt x="250535" y="12861"/>
                  </a:lnTo>
                  <a:lnTo>
                    <a:pt x="250535" y="11902"/>
                  </a:lnTo>
                  <a:lnTo>
                    <a:pt x="248771" y="11902"/>
                  </a:lnTo>
                  <a:lnTo>
                    <a:pt x="248771" y="11574"/>
                  </a:lnTo>
                  <a:close/>
                </a:path>
                <a:path w="493395" h="19685">
                  <a:moveTo>
                    <a:pt x="249136" y="7616"/>
                  </a:moveTo>
                  <a:lnTo>
                    <a:pt x="246358" y="7616"/>
                  </a:lnTo>
                  <a:lnTo>
                    <a:pt x="247257" y="7994"/>
                  </a:lnTo>
                  <a:lnTo>
                    <a:pt x="248467" y="9507"/>
                  </a:lnTo>
                  <a:lnTo>
                    <a:pt x="248669" y="10204"/>
                  </a:lnTo>
                  <a:lnTo>
                    <a:pt x="248771" y="11902"/>
                  </a:lnTo>
                  <a:lnTo>
                    <a:pt x="249199" y="11574"/>
                  </a:lnTo>
                  <a:lnTo>
                    <a:pt x="250535" y="11574"/>
                  </a:lnTo>
                  <a:lnTo>
                    <a:pt x="250472" y="10557"/>
                  </a:lnTo>
                  <a:lnTo>
                    <a:pt x="250325" y="9818"/>
                  </a:lnTo>
                  <a:lnTo>
                    <a:pt x="249464" y="7994"/>
                  </a:lnTo>
                  <a:lnTo>
                    <a:pt x="249136" y="7616"/>
                  </a:lnTo>
                  <a:close/>
                </a:path>
                <a:path w="493395" h="19685">
                  <a:moveTo>
                    <a:pt x="250535" y="11574"/>
                  </a:moveTo>
                  <a:lnTo>
                    <a:pt x="249199" y="11574"/>
                  </a:lnTo>
                  <a:lnTo>
                    <a:pt x="248771" y="11902"/>
                  </a:lnTo>
                  <a:lnTo>
                    <a:pt x="250535" y="11902"/>
                  </a:lnTo>
                  <a:lnTo>
                    <a:pt x="250535" y="11574"/>
                  </a:lnTo>
                  <a:close/>
                </a:path>
                <a:path w="493395" h="19685">
                  <a:moveTo>
                    <a:pt x="253585" y="16189"/>
                  </a:moveTo>
                  <a:lnTo>
                    <a:pt x="252879" y="17626"/>
                  </a:lnTo>
                  <a:lnTo>
                    <a:pt x="253451" y="18130"/>
                  </a:lnTo>
                  <a:lnTo>
                    <a:pt x="254173" y="18526"/>
                  </a:lnTo>
                  <a:lnTo>
                    <a:pt x="255922" y="19080"/>
                  </a:lnTo>
                  <a:lnTo>
                    <a:pt x="256863" y="19215"/>
                  </a:lnTo>
                  <a:lnTo>
                    <a:pt x="258880" y="19215"/>
                  </a:lnTo>
                  <a:lnTo>
                    <a:pt x="259755" y="19063"/>
                  </a:lnTo>
                  <a:lnTo>
                    <a:pt x="261251" y="18459"/>
                  </a:lnTo>
                  <a:lnTo>
                    <a:pt x="261839" y="18030"/>
                  </a:lnTo>
                  <a:lnTo>
                    <a:pt x="262141" y="17626"/>
                  </a:lnTo>
                  <a:lnTo>
                    <a:pt x="257107" y="17626"/>
                  </a:lnTo>
                  <a:lnTo>
                    <a:pt x="256343" y="17509"/>
                  </a:lnTo>
                  <a:lnTo>
                    <a:pt x="254880" y="17038"/>
                  </a:lnTo>
                  <a:lnTo>
                    <a:pt x="254208" y="16676"/>
                  </a:lnTo>
                  <a:lnTo>
                    <a:pt x="253585" y="16189"/>
                  </a:lnTo>
                  <a:close/>
                </a:path>
                <a:path w="493395" h="19685">
                  <a:moveTo>
                    <a:pt x="259074" y="6102"/>
                  </a:moveTo>
                  <a:lnTo>
                    <a:pt x="257158" y="6102"/>
                  </a:lnTo>
                  <a:lnTo>
                    <a:pt x="256292" y="6271"/>
                  </a:lnTo>
                  <a:lnTo>
                    <a:pt x="253283" y="10759"/>
                  </a:lnTo>
                  <a:lnTo>
                    <a:pt x="253492" y="11322"/>
                  </a:lnTo>
                  <a:lnTo>
                    <a:pt x="253616" y="11549"/>
                  </a:lnTo>
                  <a:lnTo>
                    <a:pt x="254628" y="12608"/>
                  </a:lnTo>
                  <a:lnTo>
                    <a:pt x="255435" y="13003"/>
                  </a:lnTo>
                  <a:lnTo>
                    <a:pt x="259595" y="13886"/>
                  </a:lnTo>
                  <a:lnTo>
                    <a:pt x="260125" y="14121"/>
                  </a:lnTo>
                  <a:lnTo>
                    <a:pt x="260780" y="14710"/>
                  </a:lnTo>
                  <a:lnTo>
                    <a:pt x="260949" y="15096"/>
                  </a:lnTo>
                  <a:lnTo>
                    <a:pt x="260940" y="16239"/>
                  </a:lnTo>
                  <a:lnTo>
                    <a:pt x="260687" y="16727"/>
                  </a:lnTo>
                  <a:lnTo>
                    <a:pt x="259662" y="17449"/>
                  </a:lnTo>
                  <a:lnTo>
                    <a:pt x="258906" y="17626"/>
                  </a:lnTo>
                  <a:lnTo>
                    <a:pt x="262141" y="17626"/>
                  </a:lnTo>
                  <a:lnTo>
                    <a:pt x="262680" y="16903"/>
                  </a:lnTo>
                  <a:lnTo>
                    <a:pt x="262891" y="16239"/>
                  </a:lnTo>
                  <a:lnTo>
                    <a:pt x="262891" y="14592"/>
                  </a:lnTo>
                  <a:lnTo>
                    <a:pt x="262604" y="13886"/>
                  </a:lnTo>
                  <a:lnTo>
                    <a:pt x="261479" y="12826"/>
                  </a:lnTo>
                  <a:lnTo>
                    <a:pt x="260629" y="12432"/>
                  </a:lnTo>
                  <a:lnTo>
                    <a:pt x="256485" y="11549"/>
                  </a:lnTo>
                  <a:lnTo>
                    <a:pt x="255997" y="11322"/>
                  </a:lnTo>
                  <a:lnTo>
                    <a:pt x="255376" y="10701"/>
                  </a:lnTo>
                  <a:lnTo>
                    <a:pt x="255224" y="10297"/>
                  </a:lnTo>
                  <a:lnTo>
                    <a:pt x="255244" y="9128"/>
                  </a:lnTo>
                  <a:lnTo>
                    <a:pt x="255488" y="8641"/>
                  </a:lnTo>
                  <a:lnTo>
                    <a:pt x="256459" y="7867"/>
                  </a:lnTo>
                  <a:lnTo>
                    <a:pt x="257208" y="7665"/>
                  </a:lnTo>
                  <a:lnTo>
                    <a:pt x="262613" y="7665"/>
                  </a:lnTo>
                  <a:lnTo>
                    <a:pt x="262141" y="7195"/>
                  </a:lnTo>
                  <a:lnTo>
                    <a:pt x="261486" y="6800"/>
                  </a:lnTo>
                  <a:lnTo>
                    <a:pt x="259923" y="6245"/>
                  </a:lnTo>
                  <a:lnTo>
                    <a:pt x="259074" y="6102"/>
                  </a:lnTo>
                  <a:close/>
                </a:path>
                <a:path w="493395" h="19685">
                  <a:moveTo>
                    <a:pt x="262613" y="7665"/>
                  </a:moveTo>
                  <a:lnTo>
                    <a:pt x="258889" y="7665"/>
                  </a:lnTo>
                  <a:lnTo>
                    <a:pt x="259553" y="7792"/>
                  </a:lnTo>
                  <a:lnTo>
                    <a:pt x="260847" y="8280"/>
                  </a:lnTo>
                  <a:lnTo>
                    <a:pt x="261445" y="8657"/>
                  </a:lnTo>
                  <a:lnTo>
                    <a:pt x="261932" y="9128"/>
                  </a:lnTo>
                  <a:lnTo>
                    <a:pt x="262585" y="7867"/>
                  </a:lnTo>
                  <a:lnTo>
                    <a:pt x="262613" y="7665"/>
                  </a:lnTo>
                  <a:close/>
                </a:path>
                <a:path w="493395" h="19685">
                  <a:moveTo>
                    <a:pt x="284168" y="17198"/>
                  </a:moveTo>
                  <a:lnTo>
                    <a:pt x="273956" y="17198"/>
                  </a:lnTo>
                  <a:lnTo>
                    <a:pt x="273956" y="18989"/>
                  </a:lnTo>
                  <a:lnTo>
                    <a:pt x="284168" y="18989"/>
                  </a:lnTo>
                  <a:lnTo>
                    <a:pt x="284168" y="17198"/>
                  </a:lnTo>
                  <a:close/>
                </a:path>
                <a:path w="493395" h="19685">
                  <a:moveTo>
                    <a:pt x="280235" y="3001"/>
                  </a:moveTo>
                  <a:lnTo>
                    <a:pt x="279251" y="3001"/>
                  </a:lnTo>
                  <a:lnTo>
                    <a:pt x="278142" y="3692"/>
                  </a:lnTo>
                  <a:lnTo>
                    <a:pt x="278142" y="17198"/>
                  </a:lnTo>
                  <a:lnTo>
                    <a:pt x="280235" y="17198"/>
                  </a:lnTo>
                  <a:lnTo>
                    <a:pt x="280235" y="3001"/>
                  </a:lnTo>
                  <a:close/>
                </a:path>
                <a:path w="493395" h="19685">
                  <a:moveTo>
                    <a:pt x="280235" y="1210"/>
                  </a:moveTo>
                  <a:lnTo>
                    <a:pt x="278721" y="1210"/>
                  </a:lnTo>
                  <a:lnTo>
                    <a:pt x="274359" y="3959"/>
                  </a:lnTo>
                  <a:lnTo>
                    <a:pt x="274359" y="6052"/>
                  </a:lnTo>
                  <a:lnTo>
                    <a:pt x="278142" y="3692"/>
                  </a:lnTo>
                  <a:lnTo>
                    <a:pt x="278142" y="3001"/>
                  </a:lnTo>
                  <a:lnTo>
                    <a:pt x="280235" y="3001"/>
                  </a:lnTo>
                  <a:lnTo>
                    <a:pt x="280235" y="1210"/>
                  </a:lnTo>
                  <a:close/>
                </a:path>
                <a:path w="493395" h="19685">
                  <a:moveTo>
                    <a:pt x="279251" y="3001"/>
                  </a:moveTo>
                  <a:lnTo>
                    <a:pt x="278142" y="3001"/>
                  </a:lnTo>
                  <a:lnTo>
                    <a:pt x="278142" y="3692"/>
                  </a:lnTo>
                  <a:lnTo>
                    <a:pt x="279251" y="3001"/>
                  </a:lnTo>
                  <a:close/>
                </a:path>
                <a:path w="493395" h="19685">
                  <a:moveTo>
                    <a:pt x="295473" y="984"/>
                  </a:moveTo>
                  <a:lnTo>
                    <a:pt x="291421" y="984"/>
                  </a:lnTo>
                  <a:lnTo>
                    <a:pt x="289874" y="1757"/>
                  </a:lnTo>
                  <a:lnTo>
                    <a:pt x="287723" y="4850"/>
                  </a:lnTo>
                  <a:lnTo>
                    <a:pt x="287187" y="7103"/>
                  </a:lnTo>
                  <a:lnTo>
                    <a:pt x="287185" y="13045"/>
                  </a:lnTo>
                  <a:lnTo>
                    <a:pt x="287723" y="15307"/>
                  </a:lnTo>
                  <a:lnTo>
                    <a:pt x="289874" y="18434"/>
                  </a:lnTo>
                  <a:lnTo>
                    <a:pt x="291421" y="19215"/>
                  </a:lnTo>
                  <a:lnTo>
                    <a:pt x="295456" y="19215"/>
                  </a:lnTo>
                  <a:lnTo>
                    <a:pt x="297003" y="18434"/>
                  </a:lnTo>
                  <a:lnTo>
                    <a:pt x="297714" y="17400"/>
                  </a:lnTo>
                  <a:lnTo>
                    <a:pt x="292044" y="17400"/>
                  </a:lnTo>
                  <a:lnTo>
                    <a:pt x="290992" y="16803"/>
                  </a:lnTo>
                  <a:lnTo>
                    <a:pt x="289598" y="14415"/>
                  </a:lnTo>
                  <a:lnTo>
                    <a:pt x="289342" y="13045"/>
                  </a:lnTo>
                  <a:lnTo>
                    <a:pt x="289337" y="7103"/>
                  </a:lnTo>
                  <a:lnTo>
                    <a:pt x="289607" y="5699"/>
                  </a:lnTo>
                  <a:lnTo>
                    <a:pt x="290992" y="3362"/>
                  </a:lnTo>
                  <a:lnTo>
                    <a:pt x="292044" y="2773"/>
                  </a:lnTo>
                  <a:lnTo>
                    <a:pt x="297721" y="2773"/>
                  </a:lnTo>
                  <a:lnTo>
                    <a:pt x="297019" y="1757"/>
                  </a:lnTo>
                  <a:lnTo>
                    <a:pt x="295473" y="984"/>
                  </a:lnTo>
                  <a:close/>
                </a:path>
                <a:path w="493395" h="19685">
                  <a:moveTo>
                    <a:pt x="297721" y="2773"/>
                  </a:moveTo>
                  <a:lnTo>
                    <a:pt x="294850" y="2773"/>
                  </a:lnTo>
                  <a:lnTo>
                    <a:pt x="295902" y="3362"/>
                  </a:lnTo>
                  <a:lnTo>
                    <a:pt x="297283" y="5716"/>
                  </a:lnTo>
                  <a:lnTo>
                    <a:pt x="297542" y="7103"/>
                  </a:lnTo>
                  <a:lnTo>
                    <a:pt x="297535" y="13045"/>
                  </a:lnTo>
                  <a:lnTo>
                    <a:pt x="297280" y="14415"/>
                  </a:lnTo>
                  <a:lnTo>
                    <a:pt x="295902" y="16803"/>
                  </a:lnTo>
                  <a:lnTo>
                    <a:pt x="294850" y="17400"/>
                  </a:lnTo>
                  <a:lnTo>
                    <a:pt x="297714" y="17400"/>
                  </a:lnTo>
                  <a:lnTo>
                    <a:pt x="299154" y="15307"/>
                  </a:lnTo>
                  <a:lnTo>
                    <a:pt x="299690" y="13045"/>
                  </a:lnTo>
                  <a:lnTo>
                    <a:pt x="299692" y="7103"/>
                  </a:lnTo>
                  <a:lnTo>
                    <a:pt x="299154" y="4850"/>
                  </a:lnTo>
                  <a:lnTo>
                    <a:pt x="297721" y="2773"/>
                  </a:lnTo>
                  <a:close/>
                </a:path>
                <a:path w="493395" h="19685">
                  <a:moveTo>
                    <a:pt x="310593" y="984"/>
                  </a:moveTo>
                  <a:lnTo>
                    <a:pt x="306541" y="984"/>
                  </a:lnTo>
                  <a:lnTo>
                    <a:pt x="304995" y="1757"/>
                  </a:lnTo>
                  <a:lnTo>
                    <a:pt x="302842" y="4850"/>
                  </a:lnTo>
                  <a:lnTo>
                    <a:pt x="302307" y="7103"/>
                  </a:lnTo>
                  <a:lnTo>
                    <a:pt x="302305" y="13045"/>
                  </a:lnTo>
                  <a:lnTo>
                    <a:pt x="302842" y="15307"/>
                  </a:lnTo>
                  <a:lnTo>
                    <a:pt x="304995" y="18434"/>
                  </a:lnTo>
                  <a:lnTo>
                    <a:pt x="306541" y="19215"/>
                  </a:lnTo>
                  <a:lnTo>
                    <a:pt x="310575" y="19215"/>
                  </a:lnTo>
                  <a:lnTo>
                    <a:pt x="312122" y="18434"/>
                  </a:lnTo>
                  <a:lnTo>
                    <a:pt x="312834" y="17400"/>
                  </a:lnTo>
                  <a:lnTo>
                    <a:pt x="307163" y="17400"/>
                  </a:lnTo>
                  <a:lnTo>
                    <a:pt x="306113" y="16803"/>
                  </a:lnTo>
                  <a:lnTo>
                    <a:pt x="304717" y="14415"/>
                  </a:lnTo>
                  <a:lnTo>
                    <a:pt x="304462" y="13045"/>
                  </a:lnTo>
                  <a:lnTo>
                    <a:pt x="304458" y="7103"/>
                  </a:lnTo>
                  <a:lnTo>
                    <a:pt x="304727" y="5699"/>
                  </a:lnTo>
                  <a:lnTo>
                    <a:pt x="306113" y="3362"/>
                  </a:lnTo>
                  <a:lnTo>
                    <a:pt x="307163" y="2773"/>
                  </a:lnTo>
                  <a:lnTo>
                    <a:pt x="312840" y="2773"/>
                  </a:lnTo>
                  <a:lnTo>
                    <a:pt x="312139" y="1757"/>
                  </a:lnTo>
                  <a:lnTo>
                    <a:pt x="310593" y="984"/>
                  </a:lnTo>
                  <a:close/>
                </a:path>
                <a:path w="493395" h="19685">
                  <a:moveTo>
                    <a:pt x="312840" y="2773"/>
                  </a:moveTo>
                  <a:lnTo>
                    <a:pt x="309971" y="2773"/>
                  </a:lnTo>
                  <a:lnTo>
                    <a:pt x="311021" y="3362"/>
                  </a:lnTo>
                  <a:lnTo>
                    <a:pt x="312404" y="5716"/>
                  </a:lnTo>
                  <a:lnTo>
                    <a:pt x="312663" y="7103"/>
                  </a:lnTo>
                  <a:lnTo>
                    <a:pt x="312656" y="13045"/>
                  </a:lnTo>
                  <a:lnTo>
                    <a:pt x="312400" y="14415"/>
                  </a:lnTo>
                  <a:lnTo>
                    <a:pt x="311021" y="16803"/>
                  </a:lnTo>
                  <a:lnTo>
                    <a:pt x="309971" y="17400"/>
                  </a:lnTo>
                  <a:lnTo>
                    <a:pt x="312834" y="17400"/>
                  </a:lnTo>
                  <a:lnTo>
                    <a:pt x="314274" y="15307"/>
                  </a:lnTo>
                  <a:lnTo>
                    <a:pt x="314810" y="13045"/>
                  </a:lnTo>
                  <a:lnTo>
                    <a:pt x="314812" y="7103"/>
                  </a:lnTo>
                  <a:lnTo>
                    <a:pt x="314274" y="4850"/>
                  </a:lnTo>
                  <a:lnTo>
                    <a:pt x="312840" y="2773"/>
                  </a:lnTo>
                  <a:close/>
                </a:path>
                <a:path w="493395" h="19685">
                  <a:moveTo>
                    <a:pt x="325713" y="984"/>
                  </a:moveTo>
                  <a:lnTo>
                    <a:pt x="321661" y="984"/>
                  </a:lnTo>
                  <a:lnTo>
                    <a:pt x="320114" y="1757"/>
                  </a:lnTo>
                  <a:lnTo>
                    <a:pt x="317963" y="4850"/>
                  </a:lnTo>
                  <a:lnTo>
                    <a:pt x="317427" y="7103"/>
                  </a:lnTo>
                  <a:lnTo>
                    <a:pt x="317425" y="13045"/>
                  </a:lnTo>
                  <a:lnTo>
                    <a:pt x="317963" y="15307"/>
                  </a:lnTo>
                  <a:lnTo>
                    <a:pt x="320114" y="18434"/>
                  </a:lnTo>
                  <a:lnTo>
                    <a:pt x="321661" y="19215"/>
                  </a:lnTo>
                  <a:lnTo>
                    <a:pt x="325696" y="19215"/>
                  </a:lnTo>
                  <a:lnTo>
                    <a:pt x="327243" y="18434"/>
                  </a:lnTo>
                  <a:lnTo>
                    <a:pt x="327954" y="17400"/>
                  </a:lnTo>
                  <a:lnTo>
                    <a:pt x="322284" y="17400"/>
                  </a:lnTo>
                  <a:lnTo>
                    <a:pt x="321232" y="16803"/>
                  </a:lnTo>
                  <a:lnTo>
                    <a:pt x="319838" y="14415"/>
                  </a:lnTo>
                  <a:lnTo>
                    <a:pt x="319582" y="13045"/>
                  </a:lnTo>
                  <a:lnTo>
                    <a:pt x="319577" y="7103"/>
                  </a:lnTo>
                  <a:lnTo>
                    <a:pt x="319847" y="5699"/>
                  </a:lnTo>
                  <a:lnTo>
                    <a:pt x="321232" y="3362"/>
                  </a:lnTo>
                  <a:lnTo>
                    <a:pt x="322284" y="2773"/>
                  </a:lnTo>
                  <a:lnTo>
                    <a:pt x="327961" y="2773"/>
                  </a:lnTo>
                  <a:lnTo>
                    <a:pt x="327259" y="1757"/>
                  </a:lnTo>
                  <a:lnTo>
                    <a:pt x="325713" y="984"/>
                  </a:lnTo>
                  <a:close/>
                </a:path>
                <a:path w="493395" h="19685">
                  <a:moveTo>
                    <a:pt x="327961" y="2773"/>
                  </a:moveTo>
                  <a:lnTo>
                    <a:pt x="325090" y="2773"/>
                  </a:lnTo>
                  <a:lnTo>
                    <a:pt x="326142" y="3362"/>
                  </a:lnTo>
                  <a:lnTo>
                    <a:pt x="327523" y="5716"/>
                  </a:lnTo>
                  <a:lnTo>
                    <a:pt x="327782" y="7103"/>
                  </a:lnTo>
                  <a:lnTo>
                    <a:pt x="327775" y="13045"/>
                  </a:lnTo>
                  <a:lnTo>
                    <a:pt x="327520" y="14415"/>
                  </a:lnTo>
                  <a:lnTo>
                    <a:pt x="326142" y="16803"/>
                  </a:lnTo>
                  <a:lnTo>
                    <a:pt x="325090" y="17400"/>
                  </a:lnTo>
                  <a:lnTo>
                    <a:pt x="327954" y="17400"/>
                  </a:lnTo>
                  <a:lnTo>
                    <a:pt x="329394" y="15307"/>
                  </a:lnTo>
                  <a:lnTo>
                    <a:pt x="329931" y="13045"/>
                  </a:lnTo>
                  <a:lnTo>
                    <a:pt x="329933" y="7103"/>
                  </a:lnTo>
                  <a:lnTo>
                    <a:pt x="329394" y="4850"/>
                  </a:lnTo>
                  <a:lnTo>
                    <a:pt x="327961" y="2773"/>
                  </a:lnTo>
                  <a:close/>
                </a:path>
                <a:path w="493395" h="19685">
                  <a:moveTo>
                    <a:pt x="345735" y="6102"/>
                  </a:moveTo>
                  <a:lnTo>
                    <a:pt x="343482" y="6102"/>
                  </a:lnTo>
                  <a:lnTo>
                    <a:pt x="342468" y="6388"/>
                  </a:lnTo>
                  <a:lnTo>
                    <a:pt x="340826" y="7405"/>
                  </a:lnTo>
                  <a:lnTo>
                    <a:pt x="340170" y="8153"/>
                  </a:lnTo>
                  <a:lnTo>
                    <a:pt x="339246" y="10104"/>
                  </a:lnTo>
                  <a:lnTo>
                    <a:pt x="339064" y="11045"/>
                  </a:lnTo>
                  <a:lnTo>
                    <a:pt x="339064" y="14255"/>
                  </a:lnTo>
                  <a:lnTo>
                    <a:pt x="343482" y="19215"/>
                  </a:lnTo>
                  <a:lnTo>
                    <a:pt x="345735" y="19215"/>
                  </a:lnTo>
                  <a:lnTo>
                    <a:pt x="346727" y="18929"/>
                  </a:lnTo>
                  <a:lnTo>
                    <a:pt x="348407" y="17769"/>
                  </a:lnTo>
                  <a:lnTo>
                    <a:pt x="348559" y="17551"/>
                  </a:lnTo>
                  <a:lnTo>
                    <a:pt x="343827" y="17551"/>
                  </a:lnTo>
                  <a:lnTo>
                    <a:pt x="342869" y="17138"/>
                  </a:lnTo>
                  <a:lnTo>
                    <a:pt x="341440" y="15474"/>
                  </a:lnTo>
                  <a:lnTo>
                    <a:pt x="341087" y="14255"/>
                  </a:lnTo>
                  <a:lnTo>
                    <a:pt x="341087" y="11045"/>
                  </a:lnTo>
                  <a:lnTo>
                    <a:pt x="341440" y="9825"/>
                  </a:lnTo>
                  <a:lnTo>
                    <a:pt x="342889" y="8153"/>
                  </a:lnTo>
                  <a:lnTo>
                    <a:pt x="343827" y="7741"/>
                  </a:lnTo>
                  <a:lnTo>
                    <a:pt x="348535" y="7741"/>
                  </a:lnTo>
                  <a:lnTo>
                    <a:pt x="348382" y="7532"/>
                  </a:lnTo>
                  <a:lnTo>
                    <a:pt x="346718" y="6388"/>
                  </a:lnTo>
                  <a:lnTo>
                    <a:pt x="345735" y="6102"/>
                  </a:lnTo>
                  <a:close/>
                </a:path>
                <a:path w="493395" h="19685">
                  <a:moveTo>
                    <a:pt x="350972" y="15962"/>
                  </a:moveTo>
                  <a:lnTo>
                    <a:pt x="349232" y="15962"/>
                  </a:lnTo>
                  <a:lnTo>
                    <a:pt x="348962" y="16971"/>
                  </a:lnTo>
                  <a:lnTo>
                    <a:pt x="348955" y="18989"/>
                  </a:lnTo>
                  <a:lnTo>
                    <a:pt x="350972" y="18989"/>
                  </a:lnTo>
                  <a:lnTo>
                    <a:pt x="350972" y="15962"/>
                  </a:lnTo>
                  <a:close/>
                </a:path>
                <a:path w="493395" h="19685">
                  <a:moveTo>
                    <a:pt x="348535" y="7741"/>
                  </a:moveTo>
                  <a:lnTo>
                    <a:pt x="346214" y="7741"/>
                  </a:lnTo>
                  <a:lnTo>
                    <a:pt x="347172" y="8162"/>
                  </a:lnTo>
                  <a:lnTo>
                    <a:pt x="348618" y="9825"/>
                  </a:lnTo>
                  <a:lnTo>
                    <a:pt x="348979" y="11045"/>
                  </a:lnTo>
                  <a:lnTo>
                    <a:pt x="348979" y="14255"/>
                  </a:lnTo>
                  <a:lnTo>
                    <a:pt x="348618" y="15474"/>
                  </a:lnTo>
                  <a:lnTo>
                    <a:pt x="347172" y="17138"/>
                  </a:lnTo>
                  <a:lnTo>
                    <a:pt x="346214" y="17551"/>
                  </a:lnTo>
                  <a:lnTo>
                    <a:pt x="348559" y="17551"/>
                  </a:lnTo>
                  <a:lnTo>
                    <a:pt x="348846" y="17138"/>
                  </a:lnTo>
                  <a:lnTo>
                    <a:pt x="348955" y="15962"/>
                  </a:lnTo>
                  <a:lnTo>
                    <a:pt x="350972" y="15962"/>
                  </a:lnTo>
                  <a:lnTo>
                    <a:pt x="350972" y="9279"/>
                  </a:lnTo>
                  <a:lnTo>
                    <a:pt x="348929" y="9279"/>
                  </a:lnTo>
                  <a:lnTo>
                    <a:pt x="348836" y="8153"/>
                  </a:lnTo>
                  <a:lnTo>
                    <a:pt x="348535" y="7741"/>
                  </a:lnTo>
                  <a:close/>
                </a:path>
                <a:path w="493395" h="19685">
                  <a:moveTo>
                    <a:pt x="349232" y="15962"/>
                  </a:moveTo>
                  <a:lnTo>
                    <a:pt x="348955" y="15962"/>
                  </a:lnTo>
                  <a:lnTo>
                    <a:pt x="348955" y="16981"/>
                  </a:lnTo>
                  <a:lnTo>
                    <a:pt x="349232" y="15962"/>
                  </a:lnTo>
                  <a:close/>
                </a:path>
                <a:path w="493395" h="19685">
                  <a:moveTo>
                    <a:pt x="348929" y="8281"/>
                  </a:moveTo>
                  <a:lnTo>
                    <a:pt x="348929" y="9279"/>
                  </a:lnTo>
                  <a:lnTo>
                    <a:pt x="349232" y="9279"/>
                  </a:lnTo>
                  <a:lnTo>
                    <a:pt x="348929" y="8281"/>
                  </a:lnTo>
                  <a:close/>
                </a:path>
                <a:path w="493395" h="19685">
                  <a:moveTo>
                    <a:pt x="350972" y="429"/>
                  </a:moveTo>
                  <a:lnTo>
                    <a:pt x="348929" y="429"/>
                  </a:lnTo>
                  <a:lnTo>
                    <a:pt x="348946" y="8304"/>
                  </a:lnTo>
                  <a:lnTo>
                    <a:pt x="349232" y="9279"/>
                  </a:lnTo>
                  <a:lnTo>
                    <a:pt x="350972" y="9279"/>
                  </a:lnTo>
                  <a:lnTo>
                    <a:pt x="350972" y="429"/>
                  </a:lnTo>
                  <a:close/>
                </a:path>
                <a:path w="493395" h="19685">
                  <a:moveTo>
                    <a:pt x="361301" y="6102"/>
                  </a:moveTo>
                  <a:lnTo>
                    <a:pt x="358964" y="6102"/>
                  </a:lnTo>
                  <a:lnTo>
                    <a:pt x="357921" y="6380"/>
                  </a:lnTo>
                  <a:lnTo>
                    <a:pt x="354139" y="14735"/>
                  </a:lnTo>
                  <a:lnTo>
                    <a:pt x="354711" y="16341"/>
                  </a:lnTo>
                  <a:lnTo>
                    <a:pt x="356996" y="18643"/>
                  </a:lnTo>
                  <a:lnTo>
                    <a:pt x="358560" y="19215"/>
                  </a:lnTo>
                  <a:lnTo>
                    <a:pt x="361486" y="19215"/>
                  </a:lnTo>
                  <a:lnTo>
                    <a:pt x="362376" y="19072"/>
                  </a:lnTo>
                  <a:lnTo>
                    <a:pt x="364074" y="18483"/>
                  </a:lnTo>
                  <a:lnTo>
                    <a:pt x="364780" y="18063"/>
                  </a:lnTo>
                  <a:lnTo>
                    <a:pt x="365309" y="17551"/>
                  </a:lnTo>
                  <a:lnTo>
                    <a:pt x="359182" y="17551"/>
                  </a:lnTo>
                  <a:lnTo>
                    <a:pt x="358081" y="17147"/>
                  </a:lnTo>
                  <a:lnTo>
                    <a:pt x="356518" y="15516"/>
                  </a:lnTo>
                  <a:lnTo>
                    <a:pt x="356132" y="14315"/>
                  </a:lnTo>
                  <a:lnTo>
                    <a:pt x="356132" y="12861"/>
                  </a:lnTo>
                  <a:lnTo>
                    <a:pt x="355702" y="12861"/>
                  </a:lnTo>
                  <a:lnTo>
                    <a:pt x="355702" y="11574"/>
                  </a:lnTo>
                  <a:lnTo>
                    <a:pt x="356132" y="11574"/>
                  </a:lnTo>
                  <a:lnTo>
                    <a:pt x="356172" y="10877"/>
                  </a:lnTo>
                  <a:lnTo>
                    <a:pt x="356491" y="9818"/>
                  </a:lnTo>
                  <a:lnTo>
                    <a:pt x="357896" y="8060"/>
                  </a:lnTo>
                  <a:lnTo>
                    <a:pt x="358880" y="7616"/>
                  </a:lnTo>
                  <a:lnTo>
                    <a:pt x="364111" y="7616"/>
                  </a:lnTo>
                  <a:lnTo>
                    <a:pt x="363856" y="7321"/>
                  </a:lnTo>
                  <a:lnTo>
                    <a:pt x="362276" y="6346"/>
                  </a:lnTo>
                  <a:lnTo>
                    <a:pt x="361301" y="6102"/>
                  </a:lnTo>
                  <a:close/>
                </a:path>
                <a:path w="493395" h="19685">
                  <a:moveTo>
                    <a:pt x="364629" y="16088"/>
                  </a:moveTo>
                  <a:lnTo>
                    <a:pt x="364023" y="16610"/>
                  </a:lnTo>
                  <a:lnTo>
                    <a:pt x="363385" y="16987"/>
                  </a:lnTo>
                  <a:lnTo>
                    <a:pt x="362057" y="17442"/>
                  </a:lnTo>
                  <a:lnTo>
                    <a:pt x="361351" y="17551"/>
                  </a:lnTo>
                  <a:lnTo>
                    <a:pt x="365309" y="17551"/>
                  </a:lnTo>
                  <a:lnTo>
                    <a:pt x="364629" y="16088"/>
                  </a:lnTo>
                  <a:close/>
                </a:path>
                <a:path w="493395" h="19685">
                  <a:moveTo>
                    <a:pt x="356132" y="11574"/>
                  </a:moveTo>
                  <a:lnTo>
                    <a:pt x="355702" y="11574"/>
                  </a:lnTo>
                  <a:lnTo>
                    <a:pt x="355702" y="12861"/>
                  </a:lnTo>
                  <a:lnTo>
                    <a:pt x="356132" y="12861"/>
                  </a:lnTo>
                  <a:lnTo>
                    <a:pt x="356132" y="11574"/>
                  </a:lnTo>
                  <a:close/>
                </a:path>
                <a:path w="493395" h="19685">
                  <a:moveTo>
                    <a:pt x="363747" y="11574"/>
                  </a:moveTo>
                  <a:lnTo>
                    <a:pt x="356132" y="11574"/>
                  </a:lnTo>
                  <a:lnTo>
                    <a:pt x="356132" y="12861"/>
                  </a:lnTo>
                  <a:lnTo>
                    <a:pt x="365512" y="12861"/>
                  </a:lnTo>
                  <a:lnTo>
                    <a:pt x="365512" y="11902"/>
                  </a:lnTo>
                  <a:lnTo>
                    <a:pt x="363747" y="11902"/>
                  </a:lnTo>
                  <a:lnTo>
                    <a:pt x="363747" y="11574"/>
                  </a:lnTo>
                  <a:close/>
                </a:path>
                <a:path w="493395" h="19685">
                  <a:moveTo>
                    <a:pt x="364111" y="7616"/>
                  </a:moveTo>
                  <a:lnTo>
                    <a:pt x="361334" y="7616"/>
                  </a:lnTo>
                  <a:lnTo>
                    <a:pt x="362234" y="7994"/>
                  </a:lnTo>
                  <a:lnTo>
                    <a:pt x="363444" y="9507"/>
                  </a:lnTo>
                  <a:lnTo>
                    <a:pt x="363645" y="10204"/>
                  </a:lnTo>
                  <a:lnTo>
                    <a:pt x="363747" y="11902"/>
                  </a:lnTo>
                  <a:lnTo>
                    <a:pt x="364175" y="11574"/>
                  </a:lnTo>
                  <a:lnTo>
                    <a:pt x="365512" y="11574"/>
                  </a:lnTo>
                  <a:lnTo>
                    <a:pt x="365448" y="10557"/>
                  </a:lnTo>
                  <a:lnTo>
                    <a:pt x="365301" y="9818"/>
                  </a:lnTo>
                  <a:lnTo>
                    <a:pt x="364439" y="7994"/>
                  </a:lnTo>
                  <a:lnTo>
                    <a:pt x="364111" y="7616"/>
                  </a:lnTo>
                  <a:close/>
                </a:path>
                <a:path w="493395" h="19685">
                  <a:moveTo>
                    <a:pt x="365512" y="11574"/>
                  </a:moveTo>
                  <a:lnTo>
                    <a:pt x="364175" y="11574"/>
                  </a:lnTo>
                  <a:lnTo>
                    <a:pt x="363747" y="11902"/>
                  </a:lnTo>
                  <a:lnTo>
                    <a:pt x="365512" y="11902"/>
                  </a:lnTo>
                  <a:lnTo>
                    <a:pt x="365512" y="11574"/>
                  </a:lnTo>
                  <a:close/>
                </a:path>
                <a:path w="493395" h="19685">
                  <a:moveTo>
                    <a:pt x="370403" y="6329"/>
                  </a:moveTo>
                  <a:lnTo>
                    <a:pt x="368435" y="6329"/>
                  </a:lnTo>
                  <a:lnTo>
                    <a:pt x="368476" y="6717"/>
                  </a:lnTo>
                  <a:lnTo>
                    <a:pt x="368587" y="18989"/>
                  </a:lnTo>
                  <a:lnTo>
                    <a:pt x="370654" y="18989"/>
                  </a:lnTo>
                  <a:lnTo>
                    <a:pt x="370654" y="10902"/>
                  </a:lnTo>
                  <a:lnTo>
                    <a:pt x="370789" y="10313"/>
                  </a:lnTo>
                  <a:lnTo>
                    <a:pt x="371231" y="9431"/>
                  </a:lnTo>
                  <a:lnTo>
                    <a:pt x="370301" y="9431"/>
                  </a:lnTo>
                  <a:lnTo>
                    <a:pt x="370470" y="8675"/>
                  </a:lnTo>
                  <a:lnTo>
                    <a:pt x="370403" y="6329"/>
                  </a:lnTo>
                  <a:close/>
                </a:path>
                <a:path w="493395" h="19685">
                  <a:moveTo>
                    <a:pt x="370576" y="8450"/>
                  </a:moveTo>
                  <a:lnTo>
                    <a:pt x="370470" y="8675"/>
                  </a:lnTo>
                  <a:lnTo>
                    <a:pt x="370301" y="9431"/>
                  </a:lnTo>
                  <a:lnTo>
                    <a:pt x="370654" y="9405"/>
                  </a:lnTo>
                  <a:lnTo>
                    <a:pt x="370576" y="8450"/>
                  </a:lnTo>
                  <a:close/>
                </a:path>
                <a:path w="493395" h="19685">
                  <a:moveTo>
                    <a:pt x="373841" y="6102"/>
                  </a:moveTo>
                  <a:lnTo>
                    <a:pt x="370654" y="9405"/>
                  </a:lnTo>
                  <a:lnTo>
                    <a:pt x="370301" y="9431"/>
                  </a:lnTo>
                  <a:lnTo>
                    <a:pt x="371231" y="9431"/>
                  </a:lnTo>
                  <a:lnTo>
                    <a:pt x="371344" y="9204"/>
                  </a:lnTo>
                  <a:lnTo>
                    <a:pt x="371755" y="8750"/>
                  </a:lnTo>
                  <a:lnTo>
                    <a:pt x="372849" y="8044"/>
                  </a:lnTo>
                  <a:lnTo>
                    <a:pt x="373495" y="7867"/>
                  </a:lnTo>
                  <a:lnTo>
                    <a:pt x="375650" y="7867"/>
                  </a:lnTo>
                  <a:lnTo>
                    <a:pt x="375609" y="6229"/>
                  </a:lnTo>
                  <a:lnTo>
                    <a:pt x="375319" y="6144"/>
                  </a:lnTo>
                  <a:lnTo>
                    <a:pt x="374933" y="6111"/>
                  </a:lnTo>
                  <a:lnTo>
                    <a:pt x="373841" y="6102"/>
                  </a:lnTo>
                  <a:close/>
                </a:path>
                <a:path w="493395" h="19685">
                  <a:moveTo>
                    <a:pt x="375650" y="7867"/>
                  </a:moveTo>
                  <a:lnTo>
                    <a:pt x="374503" y="7867"/>
                  </a:lnTo>
                  <a:lnTo>
                    <a:pt x="375160" y="7934"/>
                  </a:lnTo>
                  <a:lnTo>
                    <a:pt x="375648" y="8069"/>
                  </a:lnTo>
                  <a:lnTo>
                    <a:pt x="375650" y="7867"/>
                  </a:lnTo>
                  <a:close/>
                </a:path>
                <a:path w="493395" h="19685">
                  <a:moveTo>
                    <a:pt x="379563" y="6329"/>
                  </a:moveTo>
                  <a:lnTo>
                    <a:pt x="377596" y="6329"/>
                  </a:lnTo>
                  <a:lnTo>
                    <a:pt x="377683" y="7388"/>
                  </a:lnTo>
                  <a:lnTo>
                    <a:pt x="377798" y="18989"/>
                  </a:lnTo>
                  <a:lnTo>
                    <a:pt x="379840" y="18989"/>
                  </a:lnTo>
                  <a:lnTo>
                    <a:pt x="379840" y="10540"/>
                  </a:lnTo>
                  <a:lnTo>
                    <a:pt x="380185" y="9574"/>
                  </a:lnTo>
                  <a:lnTo>
                    <a:pt x="380634" y="9103"/>
                  </a:lnTo>
                  <a:lnTo>
                    <a:pt x="379512" y="9103"/>
                  </a:lnTo>
                  <a:lnTo>
                    <a:pt x="379633" y="8784"/>
                  </a:lnTo>
                  <a:lnTo>
                    <a:pt x="379563" y="6329"/>
                  </a:lnTo>
                  <a:close/>
                </a:path>
                <a:path w="493395" h="19685">
                  <a:moveTo>
                    <a:pt x="387957" y="7767"/>
                  </a:moveTo>
                  <a:lnTo>
                    <a:pt x="384681" y="7767"/>
                  </a:lnTo>
                  <a:lnTo>
                    <a:pt x="385422" y="8044"/>
                  </a:lnTo>
                  <a:lnTo>
                    <a:pt x="386379" y="9137"/>
                  </a:lnTo>
                  <a:lnTo>
                    <a:pt x="386502" y="9574"/>
                  </a:lnTo>
                  <a:lnTo>
                    <a:pt x="386623" y="18989"/>
                  </a:lnTo>
                  <a:lnTo>
                    <a:pt x="388666" y="18989"/>
                  </a:lnTo>
                  <a:lnTo>
                    <a:pt x="388588" y="9103"/>
                  </a:lnTo>
                  <a:lnTo>
                    <a:pt x="388279" y="8103"/>
                  </a:lnTo>
                  <a:lnTo>
                    <a:pt x="387957" y="7767"/>
                  </a:lnTo>
                  <a:close/>
                </a:path>
                <a:path w="493395" h="19685">
                  <a:moveTo>
                    <a:pt x="379756" y="8459"/>
                  </a:moveTo>
                  <a:lnTo>
                    <a:pt x="379512" y="9103"/>
                  </a:lnTo>
                  <a:lnTo>
                    <a:pt x="379815" y="9103"/>
                  </a:lnTo>
                  <a:lnTo>
                    <a:pt x="379756" y="8459"/>
                  </a:lnTo>
                  <a:close/>
                </a:path>
                <a:path w="493395" h="19685">
                  <a:moveTo>
                    <a:pt x="385624" y="6102"/>
                  </a:moveTo>
                  <a:lnTo>
                    <a:pt x="383051" y="6102"/>
                  </a:lnTo>
                  <a:lnTo>
                    <a:pt x="382102" y="6363"/>
                  </a:lnTo>
                  <a:lnTo>
                    <a:pt x="380471" y="7388"/>
                  </a:lnTo>
                  <a:lnTo>
                    <a:pt x="379901" y="8103"/>
                  </a:lnTo>
                  <a:lnTo>
                    <a:pt x="379815" y="9103"/>
                  </a:lnTo>
                  <a:lnTo>
                    <a:pt x="380634" y="9103"/>
                  </a:lnTo>
                  <a:lnTo>
                    <a:pt x="381563" y="8127"/>
                  </a:lnTo>
                  <a:lnTo>
                    <a:pt x="382497" y="7767"/>
                  </a:lnTo>
                  <a:lnTo>
                    <a:pt x="387957" y="7767"/>
                  </a:lnTo>
                  <a:lnTo>
                    <a:pt x="386750" y="6506"/>
                  </a:lnTo>
                  <a:lnTo>
                    <a:pt x="385624" y="6102"/>
                  </a:lnTo>
                  <a:close/>
                </a:path>
                <a:path w="493395" h="19685">
                  <a:moveTo>
                    <a:pt x="394615" y="6329"/>
                  </a:moveTo>
                  <a:lnTo>
                    <a:pt x="392573" y="6329"/>
                  </a:lnTo>
                  <a:lnTo>
                    <a:pt x="392573" y="18989"/>
                  </a:lnTo>
                  <a:lnTo>
                    <a:pt x="394615" y="18989"/>
                  </a:lnTo>
                  <a:lnTo>
                    <a:pt x="394615" y="6329"/>
                  </a:lnTo>
                  <a:close/>
                </a:path>
                <a:path w="493395" h="19685">
                  <a:moveTo>
                    <a:pt x="394842" y="1160"/>
                  </a:moveTo>
                  <a:lnTo>
                    <a:pt x="392320" y="1160"/>
                  </a:lnTo>
                  <a:lnTo>
                    <a:pt x="392320" y="3455"/>
                  </a:lnTo>
                  <a:lnTo>
                    <a:pt x="394842" y="3455"/>
                  </a:lnTo>
                  <a:lnTo>
                    <a:pt x="394842" y="1160"/>
                  </a:lnTo>
                  <a:close/>
                </a:path>
                <a:path w="493395" h="19685">
                  <a:moveTo>
                    <a:pt x="404962" y="6102"/>
                  </a:moveTo>
                  <a:lnTo>
                    <a:pt x="402625" y="6102"/>
                  </a:lnTo>
                  <a:lnTo>
                    <a:pt x="401582" y="6380"/>
                  </a:lnTo>
                  <a:lnTo>
                    <a:pt x="397800" y="14735"/>
                  </a:lnTo>
                  <a:lnTo>
                    <a:pt x="398372" y="16341"/>
                  </a:lnTo>
                  <a:lnTo>
                    <a:pt x="400658" y="18643"/>
                  </a:lnTo>
                  <a:lnTo>
                    <a:pt x="402221" y="19215"/>
                  </a:lnTo>
                  <a:lnTo>
                    <a:pt x="405146" y="19215"/>
                  </a:lnTo>
                  <a:lnTo>
                    <a:pt x="406038" y="19072"/>
                  </a:lnTo>
                  <a:lnTo>
                    <a:pt x="407736" y="18483"/>
                  </a:lnTo>
                  <a:lnTo>
                    <a:pt x="408442" y="18063"/>
                  </a:lnTo>
                  <a:lnTo>
                    <a:pt x="408969" y="17551"/>
                  </a:lnTo>
                  <a:lnTo>
                    <a:pt x="402843" y="17551"/>
                  </a:lnTo>
                  <a:lnTo>
                    <a:pt x="401742" y="17147"/>
                  </a:lnTo>
                  <a:lnTo>
                    <a:pt x="400179" y="15516"/>
                  </a:lnTo>
                  <a:lnTo>
                    <a:pt x="399792" y="14315"/>
                  </a:lnTo>
                  <a:lnTo>
                    <a:pt x="399792" y="12861"/>
                  </a:lnTo>
                  <a:lnTo>
                    <a:pt x="399364" y="12861"/>
                  </a:lnTo>
                  <a:lnTo>
                    <a:pt x="399364" y="11574"/>
                  </a:lnTo>
                  <a:lnTo>
                    <a:pt x="399792" y="11574"/>
                  </a:lnTo>
                  <a:lnTo>
                    <a:pt x="399832" y="10877"/>
                  </a:lnTo>
                  <a:lnTo>
                    <a:pt x="400151" y="9818"/>
                  </a:lnTo>
                  <a:lnTo>
                    <a:pt x="401557" y="8060"/>
                  </a:lnTo>
                  <a:lnTo>
                    <a:pt x="402540" y="7616"/>
                  </a:lnTo>
                  <a:lnTo>
                    <a:pt x="407773" y="7616"/>
                  </a:lnTo>
                  <a:lnTo>
                    <a:pt x="407517" y="7321"/>
                  </a:lnTo>
                  <a:lnTo>
                    <a:pt x="405936" y="6346"/>
                  </a:lnTo>
                  <a:lnTo>
                    <a:pt x="404962" y="6102"/>
                  </a:lnTo>
                  <a:close/>
                </a:path>
                <a:path w="493395" h="19685">
                  <a:moveTo>
                    <a:pt x="408291" y="16088"/>
                  </a:moveTo>
                  <a:lnTo>
                    <a:pt x="407685" y="16610"/>
                  </a:lnTo>
                  <a:lnTo>
                    <a:pt x="407046" y="16987"/>
                  </a:lnTo>
                  <a:lnTo>
                    <a:pt x="405718" y="17442"/>
                  </a:lnTo>
                  <a:lnTo>
                    <a:pt x="405011" y="17551"/>
                  </a:lnTo>
                  <a:lnTo>
                    <a:pt x="408969" y="17551"/>
                  </a:lnTo>
                  <a:lnTo>
                    <a:pt x="408291" y="16088"/>
                  </a:lnTo>
                  <a:close/>
                </a:path>
                <a:path w="493395" h="19685">
                  <a:moveTo>
                    <a:pt x="399792" y="11574"/>
                  </a:moveTo>
                  <a:lnTo>
                    <a:pt x="399364" y="11574"/>
                  </a:lnTo>
                  <a:lnTo>
                    <a:pt x="399364" y="12861"/>
                  </a:lnTo>
                  <a:lnTo>
                    <a:pt x="399792" y="12861"/>
                  </a:lnTo>
                  <a:lnTo>
                    <a:pt x="399792" y="11574"/>
                  </a:lnTo>
                  <a:close/>
                </a:path>
                <a:path w="493395" h="19685">
                  <a:moveTo>
                    <a:pt x="407408" y="11574"/>
                  </a:moveTo>
                  <a:lnTo>
                    <a:pt x="399792" y="11574"/>
                  </a:lnTo>
                  <a:lnTo>
                    <a:pt x="399792" y="12861"/>
                  </a:lnTo>
                  <a:lnTo>
                    <a:pt x="409172" y="12861"/>
                  </a:lnTo>
                  <a:lnTo>
                    <a:pt x="409172" y="11902"/>
                  </a:lnTo>
                  <a:lnTo>
                    <a:pt x="407408" y="11902"/>
                  </a:lnTo>
                  <a:lnTo>
                    <a:pt x="407408" y="11574"/>
                  </a:lnTo>
                  <a:close/>
                </a:path>
                <a:path w="493395" h="19685">
                  <a:moveTo>
                    <a:pt x="407773" y="7616"/>
                  </a:moveTo>
                  <a:lnTo>
                    <a:pt x="404995" y="7616"/>
                  </a:lnTo>
                  <a:lnTo>
                    <a:pt x="405894" y="7994"/>
                  </a:lnTo>
                  <a:lnTo>
                    <a:pt x="407104" y="9507"/>
                  </a:lnTo>
                  <a:lnTo>
                    <a:pt x="407306" y="10204"/>
                  </a:lnTo>
                  <a:lnTo>
                    <a:pt x="407408" y="11902"/>
                  </a:lnTo>
                  <a:lnTo>
                    <a:pt x="407836" y="11574"/>
                  </a:lnTo>
                  <a:lnTo>
                    <a:pt x="409172" y="11574"/>
                  </a:lnTo>
                  <a:lnTo>
                    <a:pt x="409109" y="10557"/>
                  </a:lnTo>
                  <a:lnTo>
                    <a:pt x="408962" y="9818"/>
                  </a:lnTo>
                  <a:lnTo>
                    <a:pt x="408101" y="7994"/>
                  </a:lnTo>
                  <a:lnTo>
                    <a:pt x="407773" y="7616"/>
                  </a:lnTo>
                  <a:close/>
                </a:path>
                <a:path w="493395" h="19685">
                  <a:moveTo>
                    <a:pt x="409172" y="11574"/>
                  </a:moveTo>
                  <a:lnTo>
                    <a:pt x="407836" y="11574"/>
                  </a:lnTo>
                  <a:lnTo>
                    <a:pt x="407408" y="11902"/>
                  </a:lnTo>
                  <a:lnTo>
                    <a:pt x="409172" y="11902"/>
                  </a:lnTo>
                  <a:lnTo>
                    <a:pt x="409172" y="11574"/>
                  </a:lnTo>
                  <a:close/>
                </a:path>
                <a:path w="493395" h="19685">
                  <a:moveTo>
                    <a:pt x="414063" y="6329"/>
                  </a:moveTo>
                  <a:lnTo>
                    <a:pt x="412097" y="6329"/>
                  </a:lnTo>
                  <a:lnTo>
                    <a:pt x="412136" y="6717"/>
                  </a:lnTo>
                  <a:lnTo>
                    <a:pt x="412248" y="18989"/>
                  </a:lnTo>
                  <a:lnTo>
                    <a:pt x="414315" y="18989"/>
                  </a:lnTo>
                  <a:lnTo>
                    <a:pt x="414315" y="10902"/>
                  </a:lnTo>
                  <a:lnTo>
                    <a:pt x="414450" y="10313"/>
                  </a:lnTo>
                  <a:lnTo>
                    <a:pt x="414892" y="9431"/>
                  </a:lnTo>
                  <a:lnTo>
                    <a:pt x="413962" y="9431"/>
                  </a:lnTo>
                  <a:lnTo>
                    <a:pt x="414130" y="8675"/>
                  </a:lnTo>
                  <a:lnTo>
                    <a:pt x="414063" y="6329"/>
                  </a:lnTo>
                  <a:close/>
                </a:path>
                <a:path w="493395" h="19685">
                  <a:moveTo>
                    <a:pt x="414237" y="8449"/>
                  </a:moveTo>
                  <a:lnTo>
                    <a:pt x="414130" y="8675"/>
                  </a:lnTo>
                  <a:lnTo>
                    <a:pt x="413962" y="9431"/>
                  </a:lnTo>
                  <a:lnTo>
                    <a:pt x="414315" y="9405"/>
                  </a:lnTo>
                  <a:lnTo>
                    <a:pt x="414237" y="8449"/>
                  </a:lnTo>
                  <a:close/>
                </a:path>
                <a:path w="493395" h="19685">
                  <a:moveTo>
                    <a:pt x="417501" y="6102"/>
                  </a:moveTo>
                  <a:lnTo>
                    <a:pt x="414315" y="9405"/>
                  </a:lnTo>
                  <a:lnTo>
                    <a:pt x="413962" y="9431"/>
                  </a:lnTo>
                  <a:lnTo>
                    <a:pt x="414892" y="9431"/>
                  </a:lnTo>
                  <a:lnTo>
                    <a:pt x="415005" y="9204"/>
                  </a:lnTo>
                  <a:lnTo>
                    <a:pt x="415416" y="8750"/>
                  </a:lnTo>
                  <a:lnTo>
                    <a:pt x="416509" y="8044"/>
                  </a:lnTo>
                  <a:lnTo>
                    <a:pt x="417156" y="7867"/>
                  </a:lnTo>
                  <a:lnTo>
                    <a:pt x="419311" y="7867"/>
                  </a:lnTo>
                  <a:lnTo>
                    <a:pt x="419270" y="6229"/>
                  </a:lnTo>
                  <a:lnTo>
                    <a:pt x="418980" y="6144"/>
                  </a:lnTo>
                  <a:lnTo>
                    <a:pt x="418594" y="6111"/>
                  </a:lnTo>
                  <a:lnTo>
                    <a:pt x="417501" y="6102"/>
                  </a:lnTo>
                  <a:close/>
                </a:path>
                <a:path w="493395" h="19685">
                  <a:moveTo>
                    <a:pt x="419311" y="7867"/>
                  </a:moveTo>
                  <a:lnTo>
                    <a:pt x="418165" y="7867"/>
                  </a:lnTo>
                  <a:lnTo>
                    <a:pt x="418820" y="7934"/>
                  </a:lnTo>
                  <a:lnTo>
                    <a:pt x="419308" y="8069"/>
                  </a:lnTo>
                  <a:lnTo>
                    <a:pt x="419311" y="7867"/>
                  </a:lnTo>
                  <a:close/>
                </a:path>
                <a:path w="493395" h="19685">
                  <a:moveTo>
                    <a:pt x="421260" y="16189"/>
                  </a:moveTo>
                  <a:lnTo>
                    <a:pt x="420554" y="17626"/>
                  </a:lnTo>
                  <a:lnTo>
                    <a:pt x="421125" y="18130"/>
                  </a:lnTo>
                  <a:lnTo>
                    <a:pt x="421848" y="18526"/>
                  </a:lnTo>
                  <a:lnTo>
                    <a:pt x="423597" y="19080"/>
                  </a:lnTo>
                  <a:lnTo>
                    <a:pt x="424538" y="19215"/>
                  </a:lnTo>
                  <a:lnTo>
                    <a:pt x="426556" y="19215"/>
                  </a:lnTo>
                  <a:lnTo>
                    <a:pt x="427429" y="19063"/>
                  </a:lnTo>
                  <a:lnTo>
                    <a:pt x="428925" y="18459"/>
                  </a:lnTo>
                  <a:lnTo>
                    <a:pt x="429513" y="18030"/>
                  </a:lnTo>
                  <a:lnTo>
                    <a:pt x="429815" y="17626"/>
                  </a:lnTo>
                  <a:lnTo>
                    <a:pt x="424781" y="17626"/>
                  </a:lnTo>
                  <a:lnTo>
                    <a:pt x="424017" y="17509"/>
                  </a:lnTo>
                  <a:lnTo>
                    <a:pt x="422554" y="17038"/>
                  </a:lnTo>
                  <a:lnTo>
                    <a:pt x="421882" y="16676"/>
                  </a:lnTo>
                  <a:lnTo>
                    <a:pt x="421260" y="16189"/>
                  </a:lnTo>
                  <a:close/>
                </a:path>
                <a:path w="493395" h="19685">
                  <a:moveTo>
                    <a:pt x="426749" y="6102"/>
                  </a:moveTo>
                  <a:lnTo>
                    <a:pt x="424832" y="6102"/>
                  </a:lnTo>
                  <a:lnTo>
                    <a:pt x="423966" y="6271"/>
                  </a:lnTo>
                  <a:lnTo>
                    <a:pt x="420958" y="10759"/>
                  </a:lnTo>
                  <a:lnTo>
                    <a:pt x="421167" y="11322"/>
                  </a:lnTo>
                  <a:lnTo>
                    <a:pt x="421291" y="11549"/>
                  </a:lnTo>
                  <a:lnTo>
                    <a:pt x="422302" y="12608"/>
                  </a:lnTo>
                  <a:lnTo>
                    <a:pt x="423109" y="13003"/>
                  </a:lnTo>
                  <a:lnTo>
                    <a:pt x="427269" y="13886"/>
                  </a:lnTo>
                  <a:lnTo>
                    <a:pt x="427799" y="14121"/>
                  </a:lnTo>
                  <a:lnTo>
                    <a:pt x="428454" y="14710"/>
                  </a:lnTo>
                  <a:lnTo>
                    <a:pt x="428623" y="15096"/>
                  </a:lnTo>
                  <a:lnTo>
                    <a:pt x="428615" y="16239"/>
                  </a:lnTo>
                  <a:lnTo>
                    <a:pt x="428363" y="16727"/>
                  </a:lnTo>
                  <a:lnTo>
                    <a:pt x="427337" y="17449"/>
                  </a:lnTo>
                  <a:lnTo>
                    <a:pt x="426581" y="17626"/>
                  </a:lnTo>
                  <a:lnTo>
                    <a:pt x="429815" y="17626"/>
                  </a:lnTo>
                  <a:lnTo>
                    <a:pt x="430354" y="16903"/>
                  </a:lnTo>
                  <a:lnTo>
                    <a:pt x="430565" y="16239"/>
                  </a:lnTo>
                  <a:lnTo>
                    <a:pt x="430565" y="14592"/>
                  </a:lnTo>
                  <a:lnTo>
                    <a:pt x="430279" y="13886"/>
                  </a:lnTo>
                  <a:lnTo>
                    <a:pt x="429153" y="12826"/>
                  </a:lnTo>
                  <a:lnTo>
                    <a:pt x="428303" y="12432"/>
                  </a:lnTo>
                  <a:lnTo>
                    <a:pt x="424159" y="11549"/>
                  </a:lnTo>
                  <a:lnTo>
                    <a:pt x="423673" y="11322"/>
                  </a:lnTo>
                  <a:lnTo>
                    <a:pt x="423050" y="10701"/>
                  </a:lnTo>
                  <a:lnTo>
                    <a:pt x="422899" y="10297"/>
                  </a:lnTo>
                  <a:lnTo>
                    <a:pt x="422919" y="9128"/>
                  </a:lnTo>
                  <a:lnTo>
                    <a:pt x="423164" y="8641"/>
                  </a:lnTo>
                  <a:lnTo>
                    <a:pt x="424135" y="7867"/>
                  </a:lnTo>
                  <a:lnTo>
                    <a:pt x="424883" y="7665"/>
                  </a:lnTo>
                  <a:lnTo>
                    <a:pt x="430287" y="7665"/>
                  </a:lnTo>
                  <a:lnTo>
                    <a:pt x="429817" y="7195"/>
                  </a:lnTo>
                  <a:lnTo>
                    <a:pt x="429160" y="6800"/>
                  </a:lnTo>
                  <a:lnTo>
                    <a:pt x="427597" y="6245"/>
                  </a:lnTo>
                  <a:lnTo>
                    <a:pt x="426749" y="6102"/>
                  </a:lnTo>
                  <a:close/>
                </a:path>
                <a:path w="493395" h="19685">
                  <a:moveTo>
                    <a:pt x="430287" y="7665"/>
                  </a:moveTo>
                  <a:lnTo>
                    <a:pt x="426563" y="7665"/>
                  </a:lnTo>
                  <a:lnTo>
                    <a:pt x="427227" y="7792"/>
                  </a:lnTo>
                  <a:lnTo>
                    <a:pt x="428522" y="8280"/>
                  </a:lnTo>
                  <a:lnTo>
                    <a:pt x="429119" y="8657"/>
                  </a:lnTo>
                  <a:lnTo>
                    <a:pt x="429606" y="9128"/>
                  </a:lnTo>
                  <a:lnTo>
                    <a:pt x="430259" y="7867"/>
                  </a:lnTo>
                  <a:lnTo>
                    <a:pt x="430287" y="7665"/>
                  </a:lnTo>
                  <a:close/>
                </a:path>
                <a:path w="493395" h="19685">
                  <a:moveTo>
                    <a:pt x="443118" y="7918"/>
                  </a:moveTo>
                  <a:lnTo>
                    <a:pt x="441076" y="7918"/>
                  </a:lnTo>
                  <a:lnTo>
                    <a:pt x="441094" y="16408"/>
                  </a:lnTo>
                  <a:lnTo>
                    <a:pt x="441325" y="17172"/>
                  </a:lnTo>
                  <a:lnTo>
                    <a:pt x="441442" y="17475"/>
                  </a:lnTo>
                  <a:lnTo>
                    <a:pt x="442715" y="18862"/>
                  </a:lnTo>
                  <a:lnTo>
                    <a:pt x="443665" y="19215"/>
                  </a:lnTo>
                  <a:lnTo>
                    <a:pt x="445228" y="19215"/>
                  </a:lnTo>
                  <a:lnTo>
                    <a:pt x="445547" y="19182"/>
                  </a:lnTo>
                  <a:lnTo>
                    <a:pt x="446203" y="19063"/>
                  </a:lnTo>
                  <a:lnTo>
                    <a:pt x="446488" y="18989"/>
                  </a:lnTo>
                  <a:lnTo>
                    <a:pt x="446725" y="18887"/>
                  </a:lnTo>
                  <a:lnTo>
                    <a:pt x="446725" y="17475"/>
                  </a:lnTo>
                  <a:lnTo>
                    <a:pt x="444497" y="17475"/>
                  </a:lnTo>
                  <a:lnTo>
                    <a:pt x="443976" y="17265"/>
                  </a:lnTo>
                  <a:lnTo>
                    <a:pt x="443287" y="16408"/>
                  </a:lnTo>
                  <a:lnTo>
                    <a:pt x="443118" y="15684"/>
                  </a:lnTo>
                  <a:lnTo>
                    <a:pt x="443118" y="7918"/>
                  </a:lnTo>
                  <a:close/>
                </a:path>
                <a:path w="493395" h="19685">
                  <a:moveTo>
                    <a:pt x="446725" y="17172"/>
                  </a:moveTo>
                  <a:lnTo>
                    <a:pt x="446295" y="17332"/>
                  </a:lnTo>
                  <a:lnTo>
                    <a:pt x="445791" y="17449"/>
                  </a:lnTo>
                  <a:lnTo>
                    <a:pt x="445505" y="17475"/>
                  </a:lnTo>
                  <a:lnTo>
                    <a:pt x="446725" y="17475"/>
                  </a:lnTo>
                  <a:lnTo>
                    <a:pt x="446725" y="17172"/>
                  </a:lnTo>
                  <a:close/>
                </a:path>
                <a:path w="493395" h="19685">
                  <a:moveTo>
                    <a:pt x="446750" y="6329"/>
                  </a:moveTo>
                  <a:lnTo>
                    <a:pt x="438604" y="6329"/>
                  </a:lnTo>
                  <a:lnTo>
                    <a:pt x="438604" y="7918"/>
                  </a:lnTo>
                  <a:lnTo>
                    <a:pt x="446750" y="7918"/>
                  </a:lnTo>
                  <a:lnTo>
                    <a:pt x="446750" y="6329"/>
                  </a:lnTo>
                  <a:close/>
                </a:path>
                <a:path w="493395" h="19685">
                  <a:moveTo>
                    <a:pt x="443118" y="2294"/>
                  </a:moveTo>
                  <a:lnTo>
                    <a:pt x="441076" y="2875"/>
                  </a:lnTo>
                  <a:lnTo>
                    <a:pt x="441076" y="6329"/>
                  </a:lnTo>
                  <a:lnTo>
                    <a:pt x="443118" y="6329"/>
                  </a:lnTo>
                  <a:lnTo>
                    <a:pt x="443118" y="2294"/>
                  </a:lnTo>
                  <a:close/>
                </a:path>
                <a:path w="493395" h="19685">
                  <a:moveTo>
                    <a:pt x="455493" y="6102"/>
                  </a:moveTo>
                  <a:lnTo>
                    <a:pt x="453156" y="6102"/>
                  </a:lnTo>
                  <a:lnTo>
                    <a:pt x="452113" y="6380"/>
                  </a:lnTo>
                  <a:lnTo>
                    <a:pt x="448331" y="14735"/>
                  </a:lnTo>
                  <a:lnTo>
                    <a:pt x="448903" y="16341"/>
                  </a:lnTo>
                  <a:lnTo>
                    <a:pt x="451189" y="18643"/>
                  </a:lnTo>
                  <a:lnTo>
                    <a:pt x="452752" y="19215"/>
                  </a:lnTo>
                  <a:lnTo>
                    <a:pt x="455678" y="19215"/>
                  </a:lnTo>
                  <a:lnTo>
                    <a:pt x="456568" y="19072"/>
                  </a:lnTo>
                  <a:lnTo>
                    <a:pt x="458266" y="18483"/>
                  </a:lnTo>
                  <a:lnTo>
                    <a:pt x="458972" y="18063"/>
                  </a:lnTo>
                  <a:lnTo>
                    <a:pt x="459501" y="17551"/>
                  </a:lnTo>
                  <a:lnTo>
                    <a:pt x="453374" y="17551"/>
                  </a:lnTo>
                  <a:lnTo>
                    <a:pt x="452273" y="17147"/>
                  </a:lnTo>
                  <a:lnTo>
                    <a:pt x="450710" y="15516"/>
                  </a:lnTo>
                  <a:lnTo>
                    <a:pt x="450324" y="14315"/>
                  </a:lnTo>
                  <a:lnTo>
                    <a:pt x="450324" y="12861"/>
                  </a:lnTo>
                  <a:lnTo>
                    <a:pt x="449894" y="12861"/>
                  </a:lnTo>
                  <a:lnTo>
                    <a:pt x="449894" y="11574"/>
                  </a:lnTo>
                  <a:lnTo>
                    <a:pt x="450324" y="11574"/>
                  </a:lnTo>
                  <a:lnTo>
                    <a:pt x="450364" y="10877"/>
                  </a:lnTo>
                  <a:lnTo>
                    <a:pt x="450683" y="9818"/>
                  </a:lnTo>
                  <a:lnTo>
                    <a:pt x="452089" y="8060"/>
                  </a:lnTo>
                  <a:lnTo>
                    <a:pt x="453072" y="7616"/>
                  </a:lnTo>
                  <a:lnTo>
                    <a:pt x="458304" y="7616"/>
                  </a:lnTo>
                  <a:lnTo>
                    <a:pt x="458048" y="7321"/>
                  </a:lnTo>
                  <a:lnTo>
                    <a:pt x="456468" y="6346"/>
                  </a:lnTo>
                  <a:lnTo>
                    <a:pt x="455493" y="6102"/>
                  </a:lnTo>
                  <a:close/>
                </a:path>
                <a:path w="493395" h="19685">
                  <a:moveTo>
                    <a:pt x="458821" y="16088"/>
                  </a:moveTo>
                  <a:lnTo>
                    <a:pt x="458215" y="16610"/>
                  </a:lnTo>
                  <a:lnTo>
                    <a:pt x="457577" y="16987"/>
                  </a:lnTo>
                  <a:lnTo>
                    <a:pt x="456250" y="17442"/>
                  </a:lnTo>
                  <a:lnTo>
                    <a:pt x="455543" y="17551"/>
                  </a:lnTo>
                  <a:lnTo>
                    <a:pt x="459501" y="17551"/>
                  </a:lnTo>
                  <a:lnTo>
                    <a:pt x="458821" y="16088"/>
                  </a:lnTo>
                  <a:close/>
                </a:path>
                <a:path w="493395" h="19685">
                  <a:moveTo>
                    <a:pt x="450324" y="11574"/>
                  </a:moveTo>
                  <a:lnTo>
                    <a:pt x="449894" y="11574"/>
                  </a:lnTo>
                  <a:lnTo>
                    <a:pt x="449894" y="12861"/>
                  </a:lnTo>
                  <a:lnTo>
                    <a:pt x="450324" y="12861"/>
                  </a:lnTo>
                  <a:lnTo>
                    <a:pt x="450324" y="11574"/>
                  </a:lnTo>
                  <a:close/>
                </a:path>
                <a:path w="493395" h="19685">
                  <a:moveTo>
                    <a:pt x="457939" y="11574"/>
                  </a:moveTo>
                  <a:lnTo>
                    <a:pt x="450324" y="11574"/>
                  </a:lnTo>
                  <a:lnTo>
                    <a:pt x="450324" y="12861"/>
                  </a:lnTo>
                  <a:lnTo>
                    <a:pt x="459704" y="12861"/>
                  </a:lnTo>
                  <a:lnTo>
                    <a:pt x="459704" y="11902"/>
                  </a:lnTo>
                  <a:lnTo>
                    <a:pt x="457939" y="11902"/>
                  </a:lnTo>
                  <a:lnTo>
                    <a:pt x="457939" y="11574"/>
                  </a:lnTo>
                  <a:close/>
                </a:path>
                <a:path w="493395" h="19685">
                  <a:moveTo>
                    <a:pt x="458304" y="7616"/>
                  </a:moveTo>
                  <a:lnTo>
                    <a:pt x="455527" y="7616"/>
                  </a:lnTo>
                  <a:lnTo>
                    <a:pt x="456426" y="7994"/>
                  </a:lnTo>
                  <a:lnTo>
                    <a:pt x="457636" y="9507"/>
                  </a:lnTo>
                  <a:lnTo>
                    <a:pt x="457837" y="10204"/>
                  </a:lnTo>
                  <a:lnTo>
                    <a:pt x="457939" y="11902"/>
                  </a:lnTo>
                  <a:lnTo>
                    <a:pt x="458368" y="11574"/>
                  </a:lnTo>
                  <a:lnTo>
                    <a:pt x="459704" y="11574"/>
                  </a:lnTo>
                  <a:lnTo>
                    <a:pt x="459640" y="10557"/>
                  </a:lnTo>
                  <a:lnTo>
                    <a:pt x="459493" y="9818"/>
                  </a:lnTo>
                  <a:lnTo>
                    <a:pt x="458633" y="7994"/>
                  </a:lnTo>
                  <a:lnTo>
                    <a:pt x="458304" y="7616"/>
                  </a:lnTo>
                  <a:close/>
                </a:path>
                <a:path w="493395" h="19685">
                  <a:moveTo>
                    <a:pt x="459704" y="11574"/>
                  </a:moveTo>
                  <a:lnTo>
                    <a:pt x="458368" y="11574"/>
                  </a:lnTo>
                  <a:lnTo>
                    <a:pt x="457939" y="11902"/>
                  </a:lnTo>
                  <a:lnTo>
                    <a:pt x="459704" y="11902"/>
                  </a:lnTo>
                  <a:lnTo>
                    <a:pt x="459704" y="11574"/>
                  </a:lnTo>
                  <a:close/>
                </a:path>
                <a:path w="493395" h="19685">
                  <a:moveTo>
                    <a:pt x="462753" y="16189"/>
                  </a:moveTo>
                  <a:lnTo>
                    <a:pt x="462047" y="17626"/>
                  </a:lnTo>
                  <a:lnTo>
                    <a:pt x="462619" y="18130"/>
                  </a:lnTo>
                  <a:lnTo>
                    <a:pt x="463342" y="18526"/>
                  </a:lnTo>
                  <a:lnTo>
                    <a:pt x="465090" y="19080"/>
                  </a:lnTo>
                  <a:lnTo>
                    <a:pt x="466032" y="19215"/>
                  </a:lnTo>
                  <a:lnTo>
                    <a:pt x="468049" y="19215"/>
                  </a:lnTo>
                  <a:lnTo>
                    <a:pt x="468923" y="19063"/>
                  </a:lnTo>
                  <a:lnTo>
                    <a:pt x="470419" y="18459"/>
                  </a:lnTo>
                  <a:lnTo>
                    <a:pt x="471008" y="18030"/>
                  </a:lnTo>
                  <a:lnTo>
                    <a:pt x="471310" y="17626"/>
                  </a:lnTo>
                  <a:lnTo>
                    <a:pt x="466276" y="17626"/>
                  </a:lnTo>
                  <a:lnTo>
                    <a:pt x="465510" y="17509"/>
                  </a:lnTo>
                  <a:lnTo>
                    <a:pt x="464049" y="17038"/>
                  </a:lnTo>
                  <a:lnTo>
                    <a:pt x="463376" y="16676"/>
                  </a:lnTo>
                  <a:lnTo>
                    <a:pt x="462753" y="16189"/>
                  </a:lnTo>
                  <a:close/>
                </a:path>
                <a:path w="493395" h="19685">
                  <a:moveTo>
                    <a:pt x="468242" y="6102"/>
                  </a:moveTo>
                  <a:lnTo>
                    <a:pt x="466326" y="6102"/>
                  </a:lnTo>
                  <a:lnTo>
                    <a:pt x="465461" y="6271"/>
                  </a:lnTo>
                  <a:lnTo>
                    <a:pt x="462451" y="10759"/>
                  </a:lnTo>
                  <a:lnTo>
                    <a:pt x="462661" y="11322"/>
                  </a:lnTo>
                  <a:lnTo>
                    <a:pt x="462784" y="11549"/>
                  </a:lnTo>
                  <a:lnTo>
                    <a:pt x="463796" y="12608"/>
                  </a:lnTo>
                  <a:lnTo>
                    <a:pt x="464602" y="13003"/>
                  </a:lnTo>
                  <a:lnTo>
                    <a:pt x="468764" y="13886"/>
                  </a:lnTo>
                  <a:lnTo>
                    <a:pt x="469294" y="14121"/>
                  </a:lnTo>
                  <a:lnTo>
                    <a:pt x="469949" y="14710"/>
                  </a:lnTo>
                  <a:lnTo>
                    <a:pt x="470117" y="15096"/>
                  </a:lnTo>
                  <a:lnTo>
                    <a:pt x="470108" y="16239"/>
                  </a:lnTo>
                  <a:lnTo>
                    <a:pt x="469856" y="16727"/>
                  </a:lnTo>
                  <a:lnTo>
                    <a:pt x="468831" y="17449"/>
                  </a:lnTo>
                  <a:lnTo>
                    <a:pt x="468075" y="17626"/>
                  </a:lnTo>
                  <a:lnTo>
                    <a:pt x="471310" y="17626"/>
                  </a:lnTo>
                  <a:lnTo>
                    <a:pt x="471849" y="16903"/>
                  </a:lnTo>
                  <a:lnTo>
                    <a:pt x="472058" y="16239"/>
                  </a:lnTo>
                  <a:lnTo>
                    <a:pt x="472058" y="14592"/>
                  </a:lnTo>
                  <a:lnTo>
                    <a:pt x="471773" y="13886"/>
                  </a:lnTo>
                  <a:lnTo>
                    <a:pt x="470646" y="12826"/>
                  </a:lnTo>
                  <a:lnTo>
                    <a:pt x="469798" y="12432"/>
                  </a:lnTo>
                  <a:lnTo>
                    <a:pt x="465654" y="11549"/>
                  </a:lnTo>
                  <a:lnTo>
                    <a:pt x="465166" y="11322"/>
                  </a:lnTo>
                  <a:lnTo>
                    <a:pt x="464544" y="10701"/>
                  </a:lnTo>
                  <a:lnTo>
                    <a:pt x="464393" y="10297"/>
                  </a:lnTo>
                  <a:lnTo>
                    <a:pt x="464413" y="9128"/>
                  </a:lnTo>
                  <a:lnTo>
                    <a:pt x="464657" y="8641"/>
                  </a:lnTo>
                  <a:lnTo>
                    <a:pt x="465628" y="7867"/>
                  </a:lnTo>
                  <a:lnTo>
                    <a:pt x="466377" y="7665"/>
                  </a:lnTo>
                  <a:lnTo>
                    <a:pt x="471780" y="7665"/>
                  </a:lnTo>
                  <a:lnTo>
                    <a:pt x="471310" y="7195"/>
                  </a:lnTo>
                  <a:lnTo>
                    <a:pt x="470655" y="6800"/>
                  </a:lnTo>
                  <a:lnTo>
                    <a:pt x="469092" y="6245"/>
                  </a:lnTo>
                  <a:lnTo>
                    <a:pt x="468242" y="6102"/>
                  </a:lnTo>
                  <a:close/>
                </a:path>
                <a:path w="493395" h="19685">
                  <a:moveTo>
                    <a:pt x="471780" y="7665"/>
                  </a:moveTo>
                  <a:lnTo>
                    <a:pt x="468058" y="7665"/>
                  </a:lnTo>
                  <a:lnTo>
                    <a:pt x="468721" y="7792"/>
                  </a:lnTo>
                  <a:lnTo>
                    <a:pt x="470016" y="8280"/>
                  </a:lnTo>
                  <a:lnTo>
                    <a:pt x="470613" y="8657"/>
                  </a:lnTo>
                  <a:lnTo>
                    <a:pt x="471101" y="9128"/>
                  </a:lnTo>
                  <a:lnTo>
                    <a:pt x="471753" y="7867"/>
                  </a:lnTo>
                  <a:lnTo>
                    <a:pt x="471780" y="7665"/>
                  </a:lnTo>
                  <a:close/>
                </a:path>
                <a:path w="493395" h="19685">
                  <a:moveTo>
                    <a:pt x="477914" y="7918"/>
                  </a:moveTo>
                  <a:lnTo>
                    <a:pt x="475871" y="7918"/>
                  </a:lnTo>
                  <a:lnTo>
                    <a:pt x="475889" y="16408"/>
                  </a:lnTo>
                  <a:lnTo>
                    <a:pt x="476121" y="17172"/>
                  </a:lnTo>
                  <a:lnTo>
                    <a:pt x="476238" y="17475"/>
                  </a:lnTo>
                  <a:lnTo>
                    <a:pt x="477511" y="18862"/>
                  </a:lnTo>
                  <a:lnTo>
                    <a:pt x="478461" y="19215"/>
                  </a:lnTo>
                  <a:lnTo>
                    <a:pt x="480024" y="19215"/>
                  </a:lnTo>
                  <a:lnTo>
                    <a:pt x="480343" y="19182"/>
                  </a:lnTo>
                  <a:lnTo>
                    <a:pt x="480999" y="19063"/>
                  </a:lnTo>
                  <a:lnTo>
                    <a:pt x="481285" y="18989"/>
                  </a:lnTo>
                  <a:lnTo>
                    <a:pt x="481520" y="18887"/>
                  </a:lnTo>
                  <a:lnTo>
                    <a:pt x="481520" y="17475"/>
                  </a:lnTo>
                  <a:lnTo>
                    <a:pt x="479292" y="17475"/>
                  </a:lnTo>
                  <a:lnTo>
                    <a:pt x="478772" y="17265"/>
                  </a:lnTo>
                  <a:lnTo>
                    <a:pt x="478082" y="16408"/>
                  </a:lnTo>
                  <a:lnTo>
                    <a:pt x="477914" y="15684"/>
                  </a:lnTo>
                  <a:lnTo>
                    <a:pt x="477914" y="7918"/>
                  </a:lnTo>
                  <a:close/>
                </a:path>
                <a:path w="493395" h="19685">
                  <a:moveTo>
                    <a:pt x="481520" y="17172"/>
                  </a:moveTo>
                  <a:lnTo>
                    <a:pt x="481091" y="17332"/>
                  </a:lnTo>
                  <a:lnTo>
                    <a:pt x="480587" y="17449"/>
                  </a:lnTo>
                  <a:lnTo>
                    <a:pt x="480301" y="17475"/>
                  </a:lnTo>
                  <a:lnTo>
                    <a:pt x="481520" y="17475"/>
                  </a:lnTo>
                  <a:lnTo>
                    <a:pt x="481520" y="17172"/>
                  </a:lnTo>
                  <a:close/>
                </a:path>
                <a:path w="493395" h="19685">
                  <a:moveTo>
                    <a:pt x="481545" y="6329"/>
                  </a:moveTo>
                  <a:lnTo>
                    <a:pt x="473401" y="6329"/>
                  </a:lnTo>
                  <a:lnTo>
                    <a:pt x="473401" y="7918"/>
                  </a:lnTo>
                  <a:lnTo>
                    <a:pt x="481545" y="7918"/>
                  </a:lnTo>
                  <a:lnTo>
                    <a:pt x="481545" y="6329"/>
                  </a:lnTo>
                  <a:close/>
                </a:path>
                <a:path w="493395" h="19685">
                  <a:moveTo>
                    <a:pt x="477914" y="2294"/>
                  </a:moveTo>
                  <a:lnTo>
                    <a:pt x="475871" y="2875"/>
                  </a:lnTo>
                  <a:lnTo>
                    <a:pt x="475871" y="6329"/>
                  </a:lnTo>
                  <a:lnTo>
                    <a:pt x="477914" y="6329"/>
                  </a:lnTo>
                  <a:lnTo>
                    <a:pt x="477914" y="2294"/>
                  </a:lnTo>
                  <a:close/>
                </a:path>
                <a:path w="493395" h="19685">
                  <a:moveTo>
                    <a:pt x="483956" y="16189"/>
                  </a:moveTo>
                  <a:lnTo>
                    <a:pt x="483250" y="17626"/>
                  </a:lnTo>
                  <a:lnTo>
                    <a:pt x="483821" y="18130"/>
                  </a:lnTo>
                  <a:lnTo>
                    <a:pt x="484545" y="18526"/>
                  </a:lnTo>
                  <a:lnTo>
                    <a:pt x="486293" y="19080"/>
                  </a:lnTo>
                  <a:lnTo>
                    <a:pt x="487234" y="19215"/>
                  </a:lnTo>
                  <a:lnTo>
                    <a:pt x="489252" y="19215"/>
                  </a:lnTo>
                  <a:lnTo>
                    <a:pt x="490126" y="19063"/>
                  </a:lnTo>
                  <a:lnTo>
                    <a:pt x="491622" y="18459"/>
                  </a:lnTo>
                  <a:lnTo>
                    <a:pt x="492211" y="18030"/>
                  </a:lnTo>
                  <a:lnTo>
                    <a:pt x="492512" y="17626"/>
                  </a:lnTo>
                  <a:lnTo>
                    <a:pt x="487478" y="17626"/>
                  </a:lnTo>
                  <a:lnTo>
                    <a:pt x="486713" y="17509"/>
                  </a:lnTo>
                  <a:lnTo>
                    <a:pt x="485250" y="17038"/>
                  </a:lnTo>
                  <a:lnTo>
                    <a:pt x="484578" y="16676"/>
                  </a:lnTo>
                  <a:lnTo>
                    <a:pt x="483956" y="16189"/>
                  </a:lnTo>
                  <a:close/>
                </a:path>
                <a:path w="493395" h="19685">
                  <a:moveTo>
                    <a:pt x="489445" y="6102"/>
                  </a:moveTo>
                  <a:lnTo>
                    <a:pt x="487528" y="6102"/>
                  </a:lnTo>
                  <a:lnTo>
                    <a:pt x="486662" y="6271"/>
                  </a:lnTo>
                  <a:lnTo>
                    <a:pt x="483654" y="10759"/>
                  </a:lnTo>
                  <a:lnTo>
                    <a:pt x="483863" y="11322"/>
                  </a:lnTo>
                  <a:lnTo>
                    <a:pt x="483987" y="11549"/>
                  </a:lnTo>
                  <a:lnTo>
                    <a:pt x="484999" y="12608"/>
                  </a:lnTo>
                  <a:lnTo>
                    <a:pt x="485805" y="13003"/>
                  </a:lnTo>
                  <a:lnTo>
                    <a:pt x="489965" y="13886"/>
                  </a:lnTo>
                  <a:lnTo>
                    <a:pt x="490495" y="14121"/>
                  </a:lnTo>
                  <a:lnTo>
                    <a:pt x="491152" y="14710"/>
                  </a:lnTo>
                  <a:lnTo>
                    <a:pt x="491319" y="15096"/>
                  </a:lnTo>
                  <a:lnTo>
                    <a:pt x="491311" y="16239"/>
                  </a:lnTo>
                  <a:lnTo>
                    <a:pt x="491059" y="16727"/>
                  </a:lnTo>
                  <a:lnTo>
                    <a:pt x="490033" y="17449"/>
                  </a:lnTo>
                  <a:lnTo>
                    <a:pt x="489277" y="17626"/>
                  </a:lnTo>
                  <a:lnTo>
                    <a:pt x="492512" y="17626"/>
                  </a:lnTo>
                  <a:lnTo>
                    <a:pt x="493050" y="16903"/>
                  </a:lnTo>
                  <a:lnTo>
                    <a:pt x="493261" y="16239"/>
                  </a:lnTo>
                  <a:lnTo>
                    <a:pt x="493261" y="14592"/>
                  </a:lnTo>
                  <a:lnTo>
                    <a:pt x="492975" y="13886"/>
                  </a:lnTo>
                  <a:lnTo>
                    <a:pt x="491849" y="12826"/>
                  </a:lnTo>
                  <a:lnTo>
                    <a:pt x="491001" y="12432"/>
                  </a:lnTo>
                  <a:lnTo>
                    <a:pt x="486857" y="11549"/>
                  </a:lnTo>
                  <a:lnTo>
                    <a:pt x="486369" y="11322"/>
                  </a:lnTo>
                  <a:lnTo>
                    <a:pt x="485747" y="10701"/>
                  </a:lnTo>
                  <a:lnTo>
                    <a:pt x="485595" y="10297"/>
                  </a:lnTo>
                  <a:lnTo>
                    <a:pt x="485615" y="9128"/>
                  </a:lnTo>
                  <a:lnTo>
                    <a:pt x="485860" y="8641"/>
                  </a:lnTo>
                  <a:lnTo>
                    <a:pt x="486831" y="7867"/>
                  </a:lnTo>
                  <a:lnTo>
                    <a:pt x="487579" y="7665"/>
                  </a:lnTo>
                  <a:lnTo>
                    <a:pt x="492983" y="7665"/>
                  </a:lnTo>
                  <a:lnTo>
                    <a:pt x="492513" y="7195"/>
                  </a:lnTo>
                  <a:lnTo>
                    <a:pt x="491858" y="6800"/>
                  </a:lnTo>
                  <a:lnTo>
                    <a:pt x="490294" y="6245"/>
                  </a:lnTo>
                  <a:lnTo>
                    <a:pt x="489445" y="6102"/>
                  </a:lnTo>
                  <a:close/>
                </a:path>
                <a:path w="493395" h="19685">
                  <a:moveTo>
                    <a:pt x="492983" y="7665"/>
                  </a:moveTo>
                  <a:lnTo>
                    <a:pt x="489259" y="7665"/>
                  </a:lnTo>
                  <a:lnTo>
                    <a:pt x="489924" y="7792"/>
                  </a:lnTo>
                  <a:lnTo>
                    <a:pt x="491219" y="8280"/>
                  </a:lnTo>
                  <a:lnTo>
                    <a:pt x="491815" y="8657"/>
                  </a:lnTo>
                  <a:lnTo>
                    <a:pt x="492302" y="9128"/>
                  </a:lnTo>
                  <a:lnTo>
                    <a:pt x="492956" y="7867"/>
                  </a:lnTo>
                  <a:lnTo>
                    <a:pt x="492983" y="7665"/>
                  </a:lnTo>
                  <a:close/>
                </a:path>
              </a:pathLst>
            </a:custGeom>
            <a:solidFill>
              <a:srgbClr val="65758B"/>
            </a:solidFill>
          </p:spPr>
          <p:txBody>
            <a:bodyPr wrap="square" lIns="0" tIns="0" rIns="0" bIns="0" rtlCol="0"/>
            <a:lstStyle/>
            <a:p>
              <a:endParaRPr/>
            </a:p>
          </p:txBody>
        </p:sp>
        <p:sp>
          <p:nvSpPr>
            <p:cNvPr id="61" name="object 61"/>
            <p:cNvSpPr/>
            <p:nvPr/>
          </p:nvSpPr>
          <p:spPr>
            <a:xfrm>
              <a:off x="5445013" y="2292051"/>
              <a:ext cx="3175" cy="22225"/>
            </a:xfrm>
            <a:custGeom>
              <a:avLst/>
              <a:gdLst/>
              <a:ahLst/>
              <a:cxnLst/>
              <a:rect l="l" t="t" r="r" b="b"/>
              <a:pathLst>
                <a:path w="3175" h="22225">
                  <a:moveTo>
                    <a:pt x="2701" y="0"/>
                  </a:moveTo>
                  <a:lnTo>
                    <a:pt x="0" y="0"/>
                  </a:lnTo>
                  <a:lnTo>
                    <a:pt x="0" y="21614"/>
                  </a:lnTo>
                  <a:lnTo>
                    <a:pt x="2701" y="21614"/>
                  </a:lnTo>
                  <a:lnTo>
                    <a:pt x="2701" y="0"/>
                  </a:lnTo>
                  <a:close/>
                </a:path>
              </a:pathLst>
            </a:custGeom>
            <a:solidFill>
              <a:srgbClr val="E1E7EF"/>
            </a:solidFill>
          </p:spPr>
          <p:txBody>
            <a:bodyPr wrap="square" lIns="0" tIns="0" rIns="0" bIns="0" rtlCol="0"/>
            <a:lstStyle/>
            <a:p>
              <a:endParaRPr/>
            </a:p>
          </p:txBody>
        </p:sp>
        <p:sp>
          <p:nvSpPr>
            <p:cNvPr id="62" name="object 62"/>
            <p:cNvSpPr/>
            <p:nvPr/>
          </p:nvSpPr>
          <p:spPr>
            <a:xfrm>
              <a:off x="5490951" y="2292051"/>
              <a:ext cx="22225" cy="22225"/>
            </a:xfrm>
            <a:custGeom>
              <a:avLst/>
              <a:gdLst/>
              <a:ahLst/>
              <a:cxnLst/>
              <a:rect l="l" t="t" r="r" b="b"/>
              <a:pathLst>
                <a:path w="22225" h="22225">
                  <a:moveTo>
                    <a:pt x="20001" y="0"/>
                  </a:moveTo>
                  <a:lnTo>
                    <a:pt x="1612" y="0"/>
                  </a:lnTo>
                  <a:lnTo>
                    <a:pt x="0" y="1612"/>
                  </a:lnTo>
                  <a:lnTo>
                    <a:pt x="0" y="3602"/>
                  </a:lnTo>
                  <a:lnTo>
                    <a:pt x="0" y="20001"/>
                  </a:lnTo>
                  <a:lnTo>
                    <a:pt x="1612" y="21614"/>
                  </a:lnTo>
                  <a:lnTo>
                    <a:pt x="20001" y="21614"/>
                  </a:lnTo>
                  <a:lnTo>
                    <a:pt x="21614" y="20001"/>
                  </a:lnTo>
                  <a:lnTo>
                    <a:pt x="21614" y="1612"/>
                  </a:lnTo>
                  <a:lnTo>
                    <a:pt x="20001" y="0"/>
                  </a:lnTo>
                  <a:close/>
                </a:path>
              </a:pathLst>
            </a:custGeom>
            <a:solidFill>
              <a:srgbClr val="0A6AFA">
                <a:alpha val="79998"/>
              </a:srgbClr>
            </a:solidFill>
          </p:spPr>
          <p:txBody>
            <a:bodyPr wrap="square" lIns="0" tIns="0" rIns="0" bIns="0" rtlCol="0"/>
            <a:lstStyle/>
            <a:p>
              <a:endParaRPr/>
            </a:p>
          </p:txBody>
        </p:sp>
        <p:sp>
          <p:nvSpPr>
            <p:cNvPr id="63" name="object 63"/>
            <p:cNvSpPr/>
            <p:nvPr/>
          </p:nvSpPr>
          <p:spPr>
            <a:xfrm>
              <a:off x="5527258" y="2290649"/>
              <a:ext cx="243204" cy="24130"/>
            </a:xfrm>
            <a:custGeom>
              <a:avLst/>
              <a:gdLst/>
              <a:ahLst/>
              <a:cxnLst/>
              <a:rect l="l" t="t" r="r" b="b"/>
              <a:pathLst>
                <a:path w="243204" h="24130">
                  <a:moveTo>
                    <a:pt x="21765" y="5623"/>
                  </a:moveTo>
                  <a:lnTo>
                    <a:pt x="19244" y="5623"/>
                  </a:lnTo>
                  <a:lnTo>
                    <a:pt x="18150" y="5891"/>
                  </a:lnTo>
                  <a:lnTo>
                    <a:pt x="14359" y="13717"/>
                  </a:lnTo>
                  <a:lnTo>
                    <a:pt x="14579" y="14743"/>
                  </a:lnTo>
                  <a:lnTo>
                    <a:pt x="15587" y="16709"/>
                  </a:lnTo>
                  <a:lnTo>
                    <a:pt x="16301" y="17466"/>
                  </a:lnTo>
                  <a:lnTo>
                    <a:pt x="18150" y="18525"/>
                  </a:lnTo>
                  <a:lnTo>
                    <a:pt x="19244" y="18785"/>
                  </a:lnTo>
                  <a:lnTo>
                    <a:pt x="21765" y="18785"/>
                  </a:lnTo>
                  <a:lnTo>
                    <a:pt x="22858" y="18525"/>
                  </a:lnTo>
                  <a:lnTo>
                    <a:pt x="24724" y="17466"/>
                  </a:lnTo>
                  <a:lnTo>
                    <a:pt x="25365" y="16794"/>
                  </a:lnTo>
                  <a:lnTo>
                    <a:pt x="19395" y="16794"/>
                  </a:lnTo>
                  <a:lnTo>
                    <a:pt x="18512" y="16407"/>
                  </a:lnTo>
                  <a:lnTo>
                    <a:pt x="17218" y="14860"/>
                  </a:lnTo>
                  <a:lnTo>
                    <a:pt x="16898" y="13717"/>
                  </a:lnTo>
                  <a:lnTo>
                    <a:pt x="16898" y="10692"/>
                  </a:lnTo>
                  <a:lnTo>
                    <a:pt x="17226" y="9556"/>
                  </a:lnTo>
                  <a:lnTo>
                    <a:pt x="18538" y="8027"/>
                  </a:lnTo>
                  <a:lnTo>
                    <a:pt x="19411" y="7640"/>
                  </a:lnTo>
                  <a:lnTo>
                    <a:pt x="25382" y="7640"/>
                  </a:lnTo>
                  <a:lnTo>
                    <a:pt x="24724" y="6950"/>
                  </a:lnTo>
                  <a:lnTo>
                    <a:pt x="22858" y="5891"/>
                  </a:lnTo>
                  <a:lnTo>
                    <a:pt x="21765" y="5623"/>
                  </a:lnTo>
                  <a:close/>
                </a:path>
                <a:path w="243204" h="24130">
                  <a:moveTo>
                    <a:pt x="8699" y="2975"/>
                  </a:moveTo>
                  <a:lnTo>
                    <a:pt x="6076" y="2975"/>
                  </a:lnTo>
                  <a:lnTo>
                    <a:pt x="6076" y="18559"/>
                  </a:lnTo>
                  <a:lnTo>
                    <a:pt x="8699" y="18559"/>
                  </a:lnTo>
                  <a:lnTo>
                    <a:pt x="8699" y="2975"/>
                  </a:lnTo>
                  <a:close/>
                </a:path>
                <a:path w="243204" h="24130">
                  <a:moveTo>
                    <a:pt x="25382" y="7640"/>
                  </a:moveTo>
                  <a:lnTo>
                    <a:pt x="21614" y="7640"/>
                  </a:lnTo>
                  <a:lnTo>
                    <a:pt x="22496" y="8027"/>
                  </a:lnTo>
                  <a:lnTo>
                    <a:pt x="23808" y="9556"/>
                  </a:lnTo>
                  <a:lnTo>
                    <a:pt x="24136" y="10692"/>
                  </a:lnTo>
                  <a:lnTo>
                    <a:pt x="24136" y="13717"/>
                  </a:lnTo>
                  <a:lnTo>
                    <a:pt x="23808" y="14860"/>
                  </a:lnTo>
                  <a:lnTo>
                    <a:pt x="22496" y="16407"/>
                  </a:lnTo>
                  <a:lnTo>
                    <a:pt x="21614" y="16794"/>
                  </a:lnTo>
                  <a:lnTo>
                    <a:pt x="25365" y="16794"/>
                  </a:lnTo>
                  <a:lnTo>
                    <a:pt x="26473" y="14743"/>
                  </a:lnTo>
                  <a:lnTo>
                    <a:pt x="26700" y="13717"/>
                  </a:lnTo>
                  <a:lnTo>
                    <a:pt x="26699" y="10692"/>
                  </a:lnTo>
                  <a:lnTo>
                    <a:pt x="26473" y="9674"/>
                  </a:lnTo>
                  <a:lnTo>
                    <a:pt x="25446" y="7707"/>
                  </a:lnTo>
                  <a:close/>
                </a:path>
                <a:path w="243204" h="24130">
                  <a:moveTo>
                    <a:pt x="14776" y="781"/>
                  </a:moveTo>
                  <a:lnTo>
                    <a:pt x="0" y="781"/>
                  </a:lnTo>
                  <a:lnTo>
                    <a:pt x="0" y="2975"/>
                  </a:lnTo>
                  <a:lnTo>
                    <a:pt x="14776" y="2975"/>
                  </a:lnTo>
                  <a:lnTo>
                    <a:pt x="14776" y="781"/>
                  </a:lnTo>
                  <a:close/>
                </a:path>
                <a:path w="243204" h="24130">
                  <a:moveTo>
                    <a:pt x="32181" y="5849"/>
                  </a:moveTo>
                  <a:lnTo>
                    <a:pt x="29634" y="5849"/>
                  </a:lnTo>
                  <a:lnTo>
                    <a:pt x="29755" y="15835"/>
                  </a:lnTo>
                  <a:lnTo>
                    <a:pt x="29948" y="16490"/>
                  </a:lnTo>
                  <a:lnTo>
                    <a:pt x="30074" y="16776"/>
                  </a:lnTo>
                  <a:lnTo>
                    <a:pt x="31542" y="18374"/>
                  </a:lnTo>
                  <a:lnTo>
                    <a:pt x="32693" y="18785"/>
                  </a:lnTo>
                  <a:lnTo>
                    <a:pt x="35250" y="18785"/>
                  </a:lnTo>
                  <a:lnTo>
                    <a:pt x="36149" y="18534"/>
                  </a:lnTo>
                  <a:lnTo>
                    <a:pt x="37694" y="17508"/>
                  </a:lnTo>
                  <a:lnTo>
                    <a:pt x="38271" y="16743"/>
                  </a:lnTo>
                  <a:lnTo>
                    <a:pt x="33938" y="16743"/>
                  </a:lnTo>
                  <a:lnTo>
                    <a:pt x="33274" y="16490"/>
                  </a:lnTo>
                  <a:lnTo>
                    <a:pt x="32400" y="15482"/>
                  </a:lnTo>
                  <a:lnTo>
                    <a:pt x="32282" y="15062"/>
                  </a:lnTo>
                  <a:lnTo>
                    <a:pt x="32181" y="5849"/>
                  </a:lnTo>
                  <a:close/>
                </a:path>
                <a:path w="243204" h="24130">
                  <a:moveTo>
                    <a:pt x="40755" y="15835"/>
                  </a:moveTo>
                  <a:lnTo>
                    <a:pt x="38611" y="15835"/>
                  </a:lnTo>
                  <a:lnTo>
                    <a:pt x="38397" y="16407"/>
                  </a:lnTo>
                  <a:lnTo>
                    <a:pt x="38284" y="18559"/>
                  </a:lnTo>
                  <a:lnTo>
                    <a:pt x="40755" y="18559"/>
                  </a:lnTo>
                  <a:lnTo>
                    <a:pt x="40755" y="15835"/>
                  </a:lnTo>
                  <a:close/>
                </a:path>
                <a:path w="243204" h="24130">
                  <a:moveTo>
                    <a:pt x="40755" y="5849"/>
                  </a:moveTo>
                  <a:lnTo>
                    <a:pt x="38207" y="5849"/>
                  </a:lnTo>
                  <a:lnTo>
                    <a:pt x="38207" y="14171"/>
                  </a:lnTo>
                  <a:lnTo>
                    <a:pt x="37896" y="15062"/>
                  </a:lnTo>
                  <a:lnTo>
                    <a:pt x="36653" y="16407"/>
                  </a:lnTo>
                  <a:lnTo>
                    <a:pt x="35838" y="16743"/>
                  </a:lnTo>
                  <a:lnTo>
                    <a:pt x="38271" y="16743"/>
                  </a:lnTo>
                  <a:lnTo>
                    <a:pt x="38284" y="15835"/>
                  </a:lnTo>
                  <a:lnTo>
                    <a:pt x="40755" y="15835"/>
                  </a:lnTo>
                  <a:lnTo>
                    <a:pt x="40755" y="5849"/>
                  </a:lnTo>
                  <a:close/>
                </a:path>
                <a:path w="243204" h="24130">
                  <a:moveTo>
                    <a:pt x="38611" y="15835"/>
                  </a:moveTo>
                  <a:lnTo>
                    <a:pt x="38284" y="15835"/>
                  </a:lnTo>
                  <a:lnTo>
                    <a:pt x="38284" y="16708"/>
                  </a:lnTo>
                  <a:lnTo>
                    <a:pt x="38611" y="15835"/>
                  </a:lnTo>
                  <a:close/>
                </a:path>
                <a:path w="243204" h="24130">
                  <a:moveTo>
                    <a:pt x="44485" y="15507"/>
                  </a:moveTo>
                  <a:lnTo>
                    <a:pt x="43703" y="17247"/>
                  </a:lnTo>
                  <a:lnTo>
                    <a:pt x="44292" y="17735"/>
                  </a:lnTo>
                  <a:lnTo>
                    <a:pt x="45031" y="18114"/>
                  </a:lnTo>
                  <a:lnTo>
                    <a:pt x="46813" y="18651"/>
                  </a:lnTo>
                  <a:lnTo>
                    <a:pt x="47788" y="18785"/>
                  </a:lnTo>
                  <a:lnTo>
                    <a:pt x="49890" y="18785"/>
                  </a:lnTo>
                  <a:lnTo>
                    <a:pt x="50797" y="18634"/>
                  </a:lnTo>
                  <a:lnTo>
                    <a:pt x="52344" y="18030"/>
                  </a:lnTo>
                  <a:lnTo>
                    <a:pt x="52950" y="17584"/>
                  </a:lnTo>
                  <a:lnTo>
                    <a:pt x="53443" y="16920"/>
                  </a:lnTo>
                  <a:lnTo>
                    <a:pt x="48083" y="16920"/>
                  </a:lnTo>
                  <a:lnTo>
                    <a:pt x="47310" y="16802"/>
                  </a:lnTo>
                  <a:lnTo>
                    <a:pt x="45796" y="16332"/>
                  </a:lnTo>
                  <a:lnTo>
                    <a:pt x="45107" y="15979"/>
                  </a:lnTo>
                  <a:lnTo>
                    <a:pt x="44485" y="15507"/>
                  </a:lnTo>
                  <a:close/>
                </a:path>
                <a:path w="243204" h="24130">
                  <a:moveTo>
                    <a:pt x="50092" y="5623"/>
                  </a:moveTo>
                  <a:lnTo>
                    <a:pt x="48125" y="5623"/>
                  </a:lnTo>
                  <a:lnTo>
                    <a:pt x="47226" y="5791"/>
                  </a:lnTo>
                  <a:lnTo>
                    <a:pt x="44081" y="10422"/>
                  </a:lnTo>
                  <a:lnTo>
                    <a:pt x="44359" y="11154"/>
                  </a:lnTo>
                  <a:lnTo>
                    <a:pt x="45468" y="12297"/>
                  </a:lnTo>
                  <a:lnTo>
                    <a:pt x="46283" y="12700"/>
                  </a:lnTo>
                  <a:lnTo>
                    <a:pt x="47359" y="12936"/>
                  </a:lnTo>
                  <a:lnTo>
                    <a:pt x="50453" y="13549"/>
                  </a:lnTo>
                  <a:lnTo>
                    <a:pt x="50932" y="13751"/>
                  </a:lnTo>
                  <a:lnTo>
                    <a:pt x="51521" y="14288"/>
                  </a:lnTo>
                  <a:lnTo>
                    <a:pt x="51638" y="15717"/>
                  </a:lnTo>
                  <a:lnTo>
                    <a:pt x="51436" y="16104"/>
                  </a:lnTo>
                  <a:lnTo>
                    <a:pt x="50495" y="16760"/>
                  </a:lnTo>
                  <a:lnTo>
                    <a:pt x="49797" y="16920"/>
                  </a:lnTo>
                  <a:lnTo>
                    <a:pt x="53443" y="16920"/>
                  </a:lnTo>
                  <a:lnTo>
                    <a:pt x="53823" y="16407"/>
                  </a:lnTo>
                  <a:lnTo>
                    <a:pt x="53919" y="16104"/>
                  </a:lnTo>
                  <a:lnTo>
                    <a:pt x="53856" y="13549"/>
                  </a:lnTo>
                  <a:lnTo>
                    <a:pt x="53756" y="13296"/>
                  </a:lnTo>
                  <a:lnTo>
                    <a:pt x="52613" y="12221"/>
                  </a:lnTo>
                  <a:lnTo>
                    <a:pt x="51756" y="11835"/>
                  </a:lnTo>
                  <a:lnTo>
                    <a:pt x="48192" y="11120"/>
                  </a:lnTo>
                  <a:lnTo>
                    <a:pt x="47586" y="10968"/>
                  </a:lnTo>
                  <a:lnTo>
                    <a:pt x="47141" y="10759"/>
                  </a:lnTo>
                  <a:lnTo>
                    <a:pt x="46587" y="10204"/>
                  </a:lnTo>
                  <a:lnTo>
                    <a:pt x="46452" y="9842"/>
                  </a:lnTo>
                  <a:lnTo>
                    <a:pt x="46481" y="8775"/>
                  </a:lnTo>
                  <a:lnTo>
                    <a:pt x="46678" y="8371"/>
                  </a:lnTo>
                  <a:lnTo>
                    <a:pt x="47586" y="7665"/>
                  </a:lnTo>
                  <a:lnTo>
                    <a:pt x="48285" y="7489"/>
                  </a:lnTo>
                  <a:lnTo>
                    <a:pt x="53646" y="7489"/>
                  </a:lnTo>
                  <a:lnTo>
                    <a:pt x="53790" y="7186"/>
                  </a:lnTo>
                  <a:lnTo>
                    <a:pt x="53252" y="6682"/>
                  </a:lnTo>
                  <a:lnTo>
                    <a:pt x="52580" y="6295"/>
                  </a:lnTo>
                  <a:lnTo>
                    <a:pt x="50966" y="5758"/>
                  </a:lnTo>
                  <a:lnTo>
                    <a:pt x="50092" y="5623"/>
                  </a:lnTo>
                  <a:close/>
                </a:path>
                <a:path w="243204" h="24130">
                  <a:moveTo>
                    <a:pt x="53646" y="7489"/>
                  </a:moveTo>
                  <a:lnTo>
                    <a:pt x="49898" y="7489"/>
                  </a:lnTo>
                  <a:lnTo>
                    <a:pt x="50562" y="7614"/>
                  </a:lnTo>
                  <a:lnTo>
                    <a:pt x="51874" y="8102"/>
                  </a:lnTo>
                  <a:lnTo>
                    <a:pt x="52462" y="8439"/>
                  </a:lnTo>
                  <a:lnTo>
                    <a:pt x="52983" y="8876"/>
                  </a:lnTo>
                  <a:lnTo>
                    <a:pt x="53646" y="7489"/>
                  </a:lnTo>
                  <a:close/>
                </a:path>
                <a:path w="243204" h="24130">
                  <a:moveTo>
                    <a:pt x="66314" y="0"/>
                  </a:moveTo>
                  <a:lnTo>
                    <a:pt x="63766" y="0"/>
                  </a:lnTo>
                  <a:lnTo>
                    <a:pt x="63766" y="18559"/>
                  </a:lnTo>
                  <a:lnTo>
                    <a:pt x="66314" y="18559"/>
                  </a:lnTo>
                  <a:lnTo>
                    <a:pt x="66314" y="0"/>
                  </a:lnTo>
                  <a:close/>
                </a:path>
                <a:path w="243204" h="24130">
                  <a:moveTo>
                    <a:pt x="76611" y="5623"/>
                  </a:moveTo>
                  <a:lnTo>
                    <a:pt x="74207" y="5623"/>
                  </a:lnTo>
                  <a:lnTo>
                    <a:pt x="73139" y="5900"/>
                  </a:lnTo>
                  <a:lnTo>
                    <a:pt x="69315" y="14281"/>
                  </a:lnTo>
                  <a:lnTo>
                    <a:pt x="69903" y="15886"/>
                  </a:lnTo>
                  <a:lnTo>
                    <a:pt x="72257" y="18206"/>
                  </a:lnTo>
                  <a:lnTo>
                    <a:pt x="73870" y="18785"/>
                  </a:lnTo>
                  <a:lnTo>
                    <a:pt x="76862" y="18785"/>
                  </a:lnTo>
                  <a:lnTo>
                    <a:pt x="77754" y="18651"/>
                  </a:lnTo>
                  <a:lnTo>
                    <a:pt x="79435" y="18097"/>
                  </a:lnTo>
                  <a:lnTo>
                    <a:pt x="80149" y="17693"/>
                  </a:lnTo>
                  <a:lnTo>
                    <a:pt x="80738" y="17171"/>
                  </a:lnTo>
                  <a:lnTo>
                    <a:pt x="80558" y="16794"/>
                  </a:lnTo>
                  <a:lnTo>
                    <a:pt x="74627" y="16794"/>
                  </a:lnTo>
                  <a:lnTo>
                    <a:pt x="73585" y="16416"/>
                  </a:lnTo>
                  <a:lnTo>
                    <a:pt x="72123" y="14902"/>
                  </a:lnTo>
                  <a:lnTo>
                    <a:pt x="71761" y="13776"/>
                  </a:lnTo>
                  <a:lnTo>
                    <a:pt x="71761" y="12557"/>
                  </a:lnTo>
                  <a:lnTo>
                    <a:pt x="71307" y="12557"/>
                  </a:lnTo>
                  <a:lnTo>
                    <a:pt x="71307" y="11094"/>
                  </a:lnTo>
                  <a:lnTo>
                    <a:pt x="71761" y="11094"/>
                  </a:lnTo>
                  <a:lnTo>
                    <a:pt x="71886" y="10162"/>
                  </a:lnTo>
                  <a:lnTo>
                    <a:pt x="72006" y="9742"/>
                  </a:lnTo>
                  <a:lnTo>
                    <a:pt x="72121" y="9431"/>
                  </a:lnTo>
                  <a:lnTo>
                    <a:pt x="73359" y="7851"/>
                  </a:lnTo>
                  <a:lnTo>
                    <a:pt x="74265" y="7438"/>
                  </a:lnTo>
                  <a:lnTo>
                    <a:pt x="79701" y="7438"/>
                  </a:lnTo>
                  <a:lnTo>
                    <a:pt x="79225" y="6883"/>
                  </a:lnTo>
                  <a:lnTo>
                    <a:pt x="77612" y="5875"/>
                  </a:lnTo>
                  <a:lnTo>
                    <a:pt x="76611" y="5623"/>
                  </a:lnTo>
                  <a:close/>
                </a:path>
                <a:path w="243204" h="24130">
                  <a:moveTo>
                    <a:pt x="79905" y="15431"/>
                  </a:moveTo>
                  <a:lnTo>
                    <a:pt x="79317" y="15919"/>
                  </a:lnTo>
                  <a:lnTo>
                    <a:pt x="78695" y="16272"/>
                  </a:lnTo>
                  <a:lnTo>
                    <a:pt x="77401" y="16692"/>
                  </a:lnTo>
                  <a:lnTo>
                    <a:pt x="76711" y="16794"/>
                  </a:lnTo>
                  <a:lnTo>
                    <a:pt x="80558" y="16794"/>
                  </a:lnTo>
                  <a:lnTo>
                    <a:pt x="79905" y="15431"/>
                  </a:lnTo>
                  <a:close/>
                </a:path>
                <a:path w="243204" h="24130">
                  <a:moveTo>
                    <a:pt x="71761" y="11094"/>
                  </a:moveTo>
                  <a:lnTo>
                    <a:pt x="71307" y="11094"/>
                  </a:lnTo>
                  <a:lnTo>
                    <a:pt x="71307" y="12557"/>
                  </a:lnTo>
                  <a:lnTo>
                    <a:pt x="71761" y="12557"/>
                  </a:lnTo>
                  <a:lnTo>
                    <a:pt x="71761" y="11094"/>
                  </a:lnTo>
                  <a:close/>
                </a:path>
                <a:path w="243204" h="24130">
                  <a:moveTo>
                    <a:pt x="78720" y="11094"/>
                  </a:moveTo>
                  <a:lnTo>
                    <a:pt x="71761" y="11094"/>
                  </a:lnTo>
                  <a:lnTo>
                    <a:pt x="71761" y="12557"/>
                  </a:lnTo>
                  <a:lnTo>
                    <a:pt x="80890" y="12557"/>
                  </a:lnTo>
                  <a:lnTo>
                    <a:pt x="80890" y="11422"/>
                  </a:lnTo>
                  <a:lnTo>
                    <a:pt x="78720" y="11422"/>
                  </a:lnTo>
                  <a:lnTo>
                    <a:pt x="78720" y="11094"/>
                  </a:lnTo>
                  <a:close/>
                </a:path>
                <a:path w="243204" h="24130">
                  <a:moveTo>
                    <a:pt x="79701" y="7438"/>
                  </a:moveTo>
                  <a:lnTo>
                    <a:pt x="76502" y="7438"/>
                  </a:lnTo>
                  <a:lnTo>
                    <a:pt x="77233" y="7758"/>
                  </a:lnTo>
                  <a:lnTo>
                    <a:pt x="78435" y="9187"/>
                  </a:lnTo>
                  <a:lnTo>
                    <a:pt x="78597" y="9742"/>
                  </a:lnTo>
                  <a:lnTo>
                    <a:pt x="78720" y="11422"/>
                  </a:lnTo>
                  <a:lnTo>
                    <a:pt x="79150" y="11094"/>
                  </a:lnTo>
                  <a:lnTo>
                    <a:pt x="80890" y="11094"/>
                  </a:lnTo>
                  <a:lnTo>
                    <a:pt x="80822" y="10162"/>
                  </a:lnTo>
                  <a:lnTo>
                    <a:pt x="80679" y="9431"/>
                  </a:lnTo>
                  <a:lnTo>
                    <a:pt x="79838" y="7598"/>
                  </a:lnTo>
                  <a:lnTo>
                    <a:pt x="79701" y="7438"/>
                  </a:lnTo>
                  <a:close/>
                </a:path>
                <a:path w="243204" h="24130">
                  <a:moveTo>
                    <a:pt x="80890" y="11094"/>
                  </a:moveTo>
                  <a:lnTo>
                    <a:pt x="79150" y="11094"/>
                  </a:lnTo>
                  <a:lnTo>
                    <a:pt x="78720" y="11422"/>
                  </a:lnTo>
                  <a:lnTo>
                    <a:pt x="80890" y="11422"/>
                  </a:lnTo>
                  <a:lnTo>
                    <a:pt x="80890" y="11094"/>
                  </a:lnTo>
                  <a:close/>
                </a:path>
                <a:path w="243204" h="24130">
                  <a:moveTo>
                    <a:pt x="83812" y="15507"/>
                  </a:moveTo>
                  <a:lnTo>
                    <a:pt x="83030" y="17247"/>
                  </a:lnTo>
                  <a:lnTo>
                    <a:pt x="83619" y="17735"/>
                  </a:lnTo>
                  <a:lnTo>
                    <a:pt x="84358" y="18114"/>
                  </a:lnTo>
                  <a:lnTo>
                    <a:pt x="86140" y="18651"/>
                  </a:lnTo>
                  <a:lnTo>
                    <a:pt x="87115" y="18785"/>
                  </a:lnTo>
                  <a:lnTo>
                    <a:pt x="89217" y="18785"/>
                  </a:lnTo>
                  <a:lnTo>
                    <a:pt x="90124" y="18634"/>
                  </a:lnTo>
                  <a:lnTo>
                    <a:pt x="91671" y="18030"/>
                  </a:lnTo>
                  <a:lnTo>
                    <a:pt x="92276" y="17584"/>
                  </a:lnTo>
                  <a:lnTo>
                    <a:pt x="92769" y="16920"/>
                  </a:lnTo>
                  <a:lnTo>
                    <a:pt x="87410" y="16920"/>
                  </a:lnTo>
                  <a:lnTo>
                    <a:pt x="86636" y="16802"/>
                  </a:lnTo>
                  <a:lnTo>
                    <a:pt x="85123" y="16332"/>
                  </a:lnTo>
                  <a:lnTo>
                    <a:pt x="84434" y="15979"/>
                  </a:lnTo>
                  <a:lnTo>
                    <a:pt x="83812" y="15507"/>
                  </a:lnTo>
                  <a:close/>
                </a:path>
                <a:path w="243204" h="24130">
                  <a:moveTo>
                    <a:pt x="89419" y="5623"/>
                  </a:moveTo>
                  <a:lnTo>
                    <a:pt x="87452" y="5623"/>
                  </a:lnTo>
                  <a:lnTo>
                    <a:pt x="86553" y="5791"/>
                  </a:lnTo>
                  <a:lnTo>
                    <a:pt x="83408" y="10422"/>
                  </a:lnTo>
                  <a:lnTo>
                    <a:pt x="83686" y="11154"/>
                  </a:lnTo>
                  <a:lnTo>
                    <a:pt x="84795" y="12297"/>
                  </a:lnTo>
                  <a:lnTo>
                    <a:pt x="85610" y="12700"/>
                  </a:lnTo>
                  <a:lnTo>
                    <a:pt x="86686" y="12936"/>
                  </a:lnTo>
                  <a:lnTo>
                    <a:pt x="89780" y="13549"/>
                  </a:lnTo>
                  <a:lnTo>
                    <a:pt x="90258" y="13751"/>
                  </a:lnTo>
                  <a:lnTo>
                    <a:pt x="90848" y="14288"/>
                  </a:lnTo>
                  <a:lnTo>
                    <a:pt x="90964" y="15717"/>
                  </a:lnTo>
                  <a:lnTo>
                    <a:pt x="90763" y="16104"/>
                  </a:lnTo>
                  <a:lnTo>
                    <a:pt x="89822" y="16760"/>
                  </a:lnTo>
                  <a:lnTo>
                    <a:pt x="89124" y="16920"/>
                  </a:lnTo>
                  <a:lnTo>
                    <a:pt x="92769" y="16920"/>
                  </a:lnTo>
                  <a:lnTo>
                    <a:pt x="93150" y="16407"/>
                  </a:lnTo>
                  <a:lnTo>
                    <a:pt x="93246" y="16104"/>
                  </a:lnTo>
                  <a:lnTo>
                    <a:pt x="93183" y="13549"/>
                  </a:lnTo>
                  <a:lnTo>
                    <a:pt x="93083" y="13296"/>
                  </a:lnTo>
                  <a:lnTo>
                    <a:pt x="91940" y="12221"/>
                  </a:lnTo>
                  <a:lnTo>
                    <a:pt x="91083" y="11835"/>
                  </a:lnTo>
                  <a:lnTo>
                    <a:pt x="87519" y="11120"/>
                  </a:lnTo>
                  <a:lnTo>
                    <a:pt x="86913" y="10968"/>
                  </a:lnTo>
                  <a:lnTo>
                    <a:pt x="86467" y="10759"/>
                  </a:lnTo>
                  <a:lnTo>
                    <a:pt x="85914" y="10204"/>
                  </a:lnTo>
                  <a:lnTo>
                    <a:pt x="85779" y="9842"/>
                  </a:lnTo>
                  <a:lnTo>
                    <a:pt x="85808" y="8775"/>
                  </a:lnTo>
                  <a:lnTo>
                    <a:pt x="86005" y="8371"/>
                  </a:lnTo>
                  <a:lnTo>
                    <a:pt x="86913" y="7665"/>
                  </a:lnTo>
                  <a:lnTo>
                    <a:pt x="87612" y="7489"/>
                  </a:lnTo>
                  <a:lnTo>
                    <a:pt x="92973" y="7489"/>
                  </a:lnTo>
                  <a:lnTo>
                    <a:pt x="93117" y="7186"/>
                  </a:lnTo>
                  <a:lnTo>
                    <a:pt x="92579" y="6682"/>
                  </a:lnTo>
                  <a:lnTo>
                    <a:pt x="91907" y="6295"/>
                  </a:lnTo>
                  <a:lnTo>
                    <a:pt x="90293" y="5758"/>
                  </a:lnTo>
                  <a:lnTo>
                    <a:pt x="89419" y="5623"/>
                  </a:lnTo>
                  <a:close/>
                </a:path>
                <a:path w="243204" h="24130">
                  <a:moveTo>
                    <a:pt x="92973" y="7489"/>
                  </a:moveTo>
                  <a:lnTo>
                    <a:pt x="89225" y="7489"/>
                  </a:lnTo>
                  <a:lnTo>
                    <a:pt x="89889" y="7614"/>
                  </a:lnTo>
                  <a:lnTo>
                    <a:pt x="91201" y="8102"/>
                  </a:lnTo>
                  <a:lnTo>
                    <a:pt x="91789" y="8439"/>
                  </a:lnTo>
                  <a:lnTo>
                    <a:pt x="92309" y="8876"/>
                  </a:lnTo>
                  <a:lnTo>
                    <a:pt x="92973" y="7489"/>
                  </a:lnTo>
                  <a:close/>
                </a:path>
                <a:path w="243204" h="24130">
                  <a:moveTo>
                    <a:pt x="105363" y="5849"/>
                  </a:moveTo>
                  <a:lnTo>
                    <a:pt x="102892" y="5849"/>
                  </a:lnTo>
                  <a:lnTo>
                    <a:pt x="102979" y="6950"/>
                  </a:lnTo>
                  <a:lnTo>
                    <a:pt x="103093" y="24005"/>
                  </a:lnTo>
                  <a:lnTo>
                    <a:pt x="105641" y="24005"/>
                  </a:lnTo>
                  <a:lnTo>
                    <a:pt x="105555" y="16407"/>
                  </a:lnTo>
                  <a:lnTo>
                    <a:pt x="105363" y="15735"/>
                  </a:lnTo>
                  <a:lnTo>
                    <a:pt x="106669" y="15735"/>
                  </a:lnTo>
                  <a:lnTo>
                    <a:pt x="105918" y="14860"/>
                  </a:lnTo>
                  <a:lnTo>
                    <a:pt x="105590" y="13717"/>
                  </a:lnTo>
                  <a:lnTo>
                    <a:pt x="105590" y="10692"/>
                  </a:lnTo>
                  <a:lnTo>
                    <a:pt x="105918" y="9556"/>
                  </a:lnTo>
                  <a:lnTo>
                    <a:pt x="106640" y="8724"/>
                  </a:lnTo>
                  <a:lnTo>
                    <a:pt x="105338" y="8724"/>
                  </a:lnTo>
                  <a:lnTo>
                    <a:pt x="105425" y="8413"/>
                  </a:lnTo>
                  <a:lnTo>
                    <a:pt x="105363" y="5849"/>
                  </a:lnTo>
                  <a:close/>
                </a:path>
                <a:path w="243204" h="24130">
                  <a:moveTo>
                    <a:pt x="106669" y="15735"/>
                  </a:moveTo>
                  <a:lnTo>
                    <a:pt x="105641" y="15735"/>
                  </a:lnTo>
                  <a:lnTo>
                    <a:pt x="105717" y="16794"/>
                  </a:lnTo>
                  <a:lnTo>
                    <a:pt x="106170" y="17424"/>
                  </a:lnTo>
                  <a:lnTo>
                    <a:pt x="107833" y="18525"/>
                  </a:lnTo>
                  <a:lnTo>
                    <a:pt x="108767" y="18785"/>
                  </a:lnTo>
                  <a:lnTo>
                    <a:pt x="111003" y="18785"/>
                  </a:lnTo>
                  <a:lnTo>
                    <a:pt x="112001" y="18516"/>
                  </a:lnTo>
                  <a:lnTo>
                    <a:pt x="113667" y="17482"/>
                  </a:lnTo>
                  <a:lnTo>
                    <a:pt x="114257" y="16794"/>
                  </a:lnTo>
                  <a:lnTo>
                    <a:pt x="108137" y="16794"/>
                  </a:lnTo>
                  <a:lnTo>
                    <a:pt x="107246" y="16407"/>
                  </a:lnTo>
                  <a:lnTo>
                    <a:pt x="106669" y="15735"/>
                  </a:lnTo>
                  <a:close/>
                </a:path>
                <a:path w="243204" h="24130">
                  <a:moveTo>
                    <a:pt x="114264" y="7640"/>
                  </a:moveTo>
                  <a:lnTo>
                    <a:pt x="110356" y="7640"/>
                  </a:lnTo>
                  <a:lnTo>
                    <a:pt x="111239" y="8027"/>
                  </a:lnTo>
                  <a:lnTo>
                    <a:pt x="112566" y="9556"/>
                  </a:lnTo>
                  <a:lnTo>
                    <a:pt x="112902" y="10692"/>
                  </a:lnTo>
                  <a:lnTo>
                    <a:pt x="112902" y="13717"/>
                  </a:lnTo>
                  <a:lnTo>
                    <a:pt x="112566" y="14860"/>
                  </a:lnTo>
                  <a:lnTo>
                    <a:pt x="111239" y="16407"/>
                  </a:lnTo>
                  <a:lnTo>
                    <a:pt x="110356" y="16794"/>
                  </a:lnTo>
                  <a:lnTo>
                    <a:pt x="114257" y="16794"/>
                  </a:lnTo>
                  <a:lnTo>
                    <a:pt x="115239" y="14743"/>
                  </a:lnTo>
                  <a:lnTo>
                    <a:pt x="115444" y="13717"/>
                  </a:lnTo>
                  <a:lnTo>
                    <a:pt x="115447" y="10692"/>
                  </a:lnTo>
                  <a:lnTo>
                    <a:pt x="115239" y="9649"/>
                  </a:lnTo>
                  <a:lnTo>
                    <a:pt x="114347" y="7766"/>
                  </a:lnTo>
                  <a:close/>
                </a:path>
                <a:path w="243204" h="24130">
                  <a:moveTo>
                    <a:pt x="105641" y="15735"/>
                  </a:moveTo>
                  <a:lnTo>
                    <a:pt x="105363" y="15735"/>
                  </a:lnTo>
                  <a:lnTo>
                    <a:pt x="105641" y="16688"/>
                  </a:lnTo>
                  <a:lnTo>
                    <a:pt x="105641" y="15735"/>
                  </a:lnTo>
                  <a:close/>
                </a:path>
                <a:path w="243204" h="24130">
                  <a:moveTo>
                    <a:pt x="105549" y="7971"/>
                  </a:moveTo>
                  <a:lnTo>
                    <a:pt x="105338" y="8724"/>
                  </a:lnTo>
                  <a:lnTo>
                    <a:pt x="105615" y="8724"/>
                  </a:lnTo>
                  <a:lnTo>
                    <a:pt x="105549" y="7971"/>
                  </a:lnTo>
                  <a:close/>
                </a:path>
                <a:path w="243204" h="24130">
                  <a:moveTo>
                    <a:pt x="111003" y="5623"/>
                  </a:moveTo>
                  <a:lnTo>
                    <a:pt x="108751" y="5623"/>
                  </a:lnTo>
                  <a:lnTo>
                    <a:pt x="107776" y="5900"/>
                  </a:lnTo>
                  <a:lnTo>
                    <a:pt x="106145" y="7010"/>
                  </a:lnTo>
                  <a:lnTo>
                    <a:pt x="105696" y="7640"/>
                  </a:lnTo>
                  <a:lnTo>
                    <a:pt x="105615" y="8724"/>
                  </a:lnTo>
                  <a:lnTo>
                    <a:pt x="106640" y="8724"/>
                  </a:lnTo>
                  <a:lnTo>
                    <a:pt x="107246" y="8027"/>
                  </a:lnTo>
                  <a:lnTo>
                    <a:pt x="108137" y="7640"/>
                  </a:lnTo>
                  <a:lnTo>
                    <a:pt x="114264" y="7640"/>
                  </a:lnTo>
                  <a:lnTo>
                    <a:pt x="113667" y="6950"/>
                  </a:lnTo>
                  <a:lnTo>
                    <a:pt x="111987" y="5891"/>
                  </a:lnTo>
                  <a:lnTo>
                    <a:pt x="111003" y="5623"/>
                  </a:lnTo>
                  <a:close/>
                </a:path>
                <a:path w="243204" h="24130">
                  <a:moveTo>
                    <a:pt x="124437" y="5623"/>
                  </a:moveTo>
                  <a:lnTo>
                    <a:pt x="122200" y="5623"/>
                  </a:lnTo>
                  <a:lnTo>
                    <a:pt x="121203" y="5900"/>
                  </a:lnTo>
                  <a:lnTo>
                    <a:pt x="117754" y="10692"/>
                  </a:lnTo>
                  <a:lnTo>
                    <a:pt x="117758" y="13717"/>
                  </a:lnTo>
                  <a:lnTo>
                    <a:pt x="122200" y="18785"/>
                  </a:lnTo>
                  <a:lnTo>
                    <a:pt x="124402" y="18785"/>
                  </a:lnTo>
                  <a:lnTo>
                    <a:pt x="125352" y="18516"/>
                  </a:lnTo>
                  <a:lnTo>
                    <a:pt x="127016" y="17424"/>
                  </a:lnTo>
                  <a:lnTo>
                    <a:pt x="127483" y="16794"/>
                  </a:lnTo>
                  <a:lnTo>
                    <a:pt x="122830" y="16794"/>
                  </a:lnTo>
                  <a:lnTo>
                    <a:pt x="121940" y="16407"/>
                  </a:lnTo>
                  <a:lnTo>
                    <a:pt x="120628" y="14860"/>
                  </a:lnTo>
                  <a:lnTo>
                    <a:pt x="120300" y="13717"/>
                  </a:lnTo>
                  <a:lnTo>
                    <a:pt x="120300" y="10692"/>
                  </a:lnTo>
                  <a:lnTo>
                    <a:pt x="120628" y="9556"/>
                  </a:lnTo>
                  <a:lnTo>
                    <a:pt x="121956" y="8027"/>
                  </a:lnTo>
                  <a:lnTo>
                    <a:pt x="122848" y="7640"/>
                  </a:lnTo>
                  <a:lnTo>
                    <a:pt x="127506" y="7640"/>
                  </a:lnTo>
                  <a:lnTo>
                    <a:pt x="127050" y="7010"/>
                  </a:lnTo>
                  <a:lnTo>
                    <a:pt x="125372" y="5891"/>
                  </a:lnTo>
                  <a:lnTo>
                    <a:pt x="124437" y="5623"/>
                  </a:lnTo>
                  <a:close/>
                </a:path>
                <a:path w="243204" h="24130">
                  <a:moveTo>
                    <a:pt x="130110" y="15735"/>
                  </a:moveTo>
                  <a:lnTo>
                    <a:pt x="127840" y="15735"/>
                  </a:lnTo>
                  <a:lnTo>
                    <a:pt x="127648" y="16407"/>
                  </a:lnTo>
                  <a:lnTo>
                    <a:pt x="127563" y="18559"/>
                  </a:lnTo>
                  <a:lnTo>
                    <a:pt x="130110" y="18559"/>
                  </a:lnTo>
                  <a:lnTo>
                    <a:pt x="130110" y="15735"/>
                  </a:lnTo>
                  <a:close/>
                </a:path>
                <a:path w="243204" h="24130">
                  <a:moveTo>
                    <a:pt x="127506" y="7640"/>
                  </a:moveTo>
                  <a:lnTo>
                    <a:pt x="125050" y="7640"/>
                  </a:lnTo>
                  <a:lnTo>
                    <a:pt x="125924" y="8027"/>
                  </a:lnTo>
                  <a:lnTo>
                    <a:pt x="127252" y="9556"/>
                  </a:lnTo>
                  <a:lnTo>
                    <a:pt x="127589" y="10692"/>
                  </a:lnTo>
                  <a:lnTo>
                    <a:pt x="127589" y="13717"/>
                  </a:lnTo>
                  <a:lnTo>
                    <a:pt x="127252" y="14860"/>
                  </a:lnTo>
                  <a:lnTo>
                    <a:pt x="125924" y="16407"/>
                  </a:lnTo>
                  <a:lnTo>
                    <a:pt x="125050" y="16794"/>
                  </a:lnTo>
                  <a:lnTo>
                    <a:pt x="127483" y="16794"/>
                  </a:lnTo>
                  <a:lnTo>
                    <a:pt x="127563" y="15735"/>
                  </a:lnTo>
                  <a:lnTo>
                    <a:pt x="130110" y="15735"/>
                  </a:lnTo>
                  <a:lnTo>
                    <a:pt x="130110" y="8724"/>
                  </a:lnTo>
                  <a:lnTo>
                    <a:pt x="127589" y="8724"/>
                  </a:lnTo>
                  <a:lnTo>
                    <a:pt x="127506" y="7640"/>
                  </a:lnTo>
                  <a:close/>
                </a:path>
                <a:path w="243204" h="24130">
                  <a:moveTo>
                    <a:pt x="127840" y="15735"/>
                  </a:moveTo>
                  <a:lnTo>
                    <a:pt x="127563" y="15735"/>
                  </a:lnTo>
                  <a:lnTo>
                    <a:pt x="127563" y="16686"/>
                  </a:lnTo>
                  <a:lnTo>
                    <a:pt x="127840" y="15735"/>
                  </a:lnTo>
                  <a:close/>
                </a:path>
                <a:path w="243204" h="24130">
                  <a:moveTo>
                    <a:pt x="127655" y="7973"/>
                  </a:moveTo>
                  <a:lnTo>
                    <a:pt x="127589" y="8724"/>
                  </a:lnTo>
                  <a:lnTo>
                    <a:pt x="127866" y="8724"/>
                  </a:lnTo>
                  <a:lnTo>
                    <a:pt x="127655" y="7973"/>
                  </a:lnTo>
                  <a:close/>
                </a:path>
                <a:path w="243204" h="24130">
                  <a:moveTo>
                    <a:pt x="130312" y="5849"/>
                  </a:moveTo>
                  <a:lnTo>
                    <a:pt x="127840" y="5849"/>
                  </a:lnTo>
                  <a:lnTo>
                    <a:pt x="127778" y="8413"/>
                  </a:lnTo>
                  <a:lnTo>
                    <a:pt x="127866" y="8724"/>
                  </a:lnTo>
                  <a:lnTo>
                    <a:pt x="130110" y="8724"/>
                  </a:lnTo>
                  <a:lnTo>
                    <a:pt x="130213" y="6950"/>
                  </a:lnTo>
                  <a:lnTo>
                    <a:pt x="130312" y="5849"/>
                  </a:lnTo>
                  <a:close/>
                </a:path>
                <a:path w="243204" h="24130">
                  <a:moveTo>
                    <a:pt x="136095" y="5849"/>
                  </a:moveTo>
                  <a:lnTo>
                    <a:pt x="133624" y="5849"/>
                  </a:lnTo>
                  <a:lnTo>
                    <a:pt x="133663" y="6253"/>
                  </a:lnTo>
                  <a:lnTo>
                    <a:pt x="133776" y="18559"/>
                  </a:lnTo>
                  <a:lnTo>
                    <a:pt x="136348" y="18559"/>
                  </a:lnTo>
                  <a:lnTo>
                    <a:pt x="136348" y="10759"/>
                  </a:lnTo>
                  <a:lnTo>
                    <a:pt x="136483" y="10162"/>
                  </a:lnTo>
                  <a:lnTo>
                    <a:pt x="136983" y="9128"/>
                  </a:lnTo>
                  <a:lnTo>
                    <a:pt x="135970" y="9128"/>
                  </a:lnTo>
                  <a:lnTo>
                    <a:pt x="136137" y="8337"/>
                  </a:lnTo>
                  <a:lnTo>
                    <a:pt x="136265" y="8044"/>
                  </a:lnTo>
                  <a:lnTo>
                    <a:pt x="136095" y="5849"/>
                  </a:lnTo>
                  <a:close/>
                </a:path>
                <a:path w="243204" h="24130">
                  <a:moveTo>
                    <a:pt x="136279" y="8012"/>
                  </a:moveTo>
                  <a:lnTo>
                    <a:pt x="136137" y="8337"/>
                  </a:lnTo>
                  <a:lnTo>
                    <a:pt x="135970" y="9128"/>
                  </a:lnTo>
                  <a:lnTo>
                    <a:pt x="136373" y="9128"/>
                  </a:lnTo>
                  <a:lnTo>
                    <a:pt x="136279" y="8012"/>
                  </a:lnTo>
                  <a:close/>
                </a:path>
                <a:path w="243204" h="24130">
                  <a:moveTo>
                    <a:pt x="140399" y="5623"/>
                  </a:moveTo>
                  <a:lnTo>
                    <a:pt x="139491" y="5623"/>
                  </a:lnTo>
                  <a:lnTo>
                    <a:pt x="138819" y="5774"/>
                  </a:lnTo>
                  <a:lnTo>
                    <a:pt x="137718" y="6253"/>
                  </a:lnTo>
                  <a:lnTo>
                    <a:pt x="137231" y="6640"/>
                  </a:lnTo>
                  <a:lnTo>
                    <a:pt x="136423" y="7682"/>
                  </a:lnTo>
                  <a:lnTo>
                    <a:pt x="136373" y="9128"/>
                  </a:lnTo>
                  <a:lnTo>
                    <a:pt x="136983" y="9128"/>
                  </a:lnTo>
                  <a:lnTo>
                    <a:pt x="137415" y="8615"/>
                  </a:lnTo>
                  <a:lnTo>
                    <a:pt x="138457" y="7960"/>
                  </a:lnTo>
                  <a:lnTo>
                    <a:pt x="139087" y="7791"/>
                  </a:lnTo>
                  <a:lnTo>
                    <a:pt x="141343" y="7791"/>
                  </a:lnTo>
                  <a:lnTo>
                    <a:pt x="141273" y="5749"/>
                  </a:lnTo>
                  <a:lnTo>
                    <a:pt x="140399" y="5623"/>
                  </a:lnTo>
                  <a:close/>
                </a:path>
                <a:path w="243204" h="24130">
                  <a:moveTo>
                    <a:pt x="141343" y="7791"/>
                  </a:moveTo>
                  <a:lnTo>
                    <a:pt x="140130" y="7791"/>
                  </a:lnTo>
                  <a:lnTo>
                    <a:pt x="140803" y="7858"/>
                  </a:lnTo>
                  <a:lnTo>
                    <a:pt x="141340" y="8044"/>
                  </a:lnTo>
                  <a:lnTo>
                    <a:pt x="141343" y="7791"/>
                  </a:lnTo>
                  <a:close/>
                </a:path>
                <a:path w="243204" h="24130">
                  <a:moveTo>
                    <a:pt x="147325" y="7816"/>
                  </a:moveTo>
                  <a:lnTo>
                    <a:pt x="144777" y="7816"/>
                  </a:lnTo>
                  <a:lnTo>
                    <a:pt x="144777" y="15793"/>
                  </a:lnTo>
                  <a:lnTo>
                    <a:pt x="145130" y="16920"/>
                  </a:lnTo>
                  <a:lnTo>
                    <a:pt x="146542" y="18416"/>
                  </a:lnTo>
                  <a:lnTo>
                    <a:pt x="147585" y="18785"/>
                  </a:lnTo>
                  <a:lnTo>
                    <a:pt x="149266" y="18785"/>
                  </a:lnTo>
                  <a:lnTo>
                    <a:pt x="149585" y="18752"/>
                  </a:lnTo>
                  <a:lnTo>
                    <a:pt x="150258" y="18634"/>
                  </a:lnTo>
                  <a:lnTo>
                    <a:pt x="150552" y="18559"/>
                  </a:lnTo>
                  <a:lnTo>
                    <a:pt x="150804" y="18458"/>
                  </a:lnTo>
                  <a:lnTo>
                    <a:pt x="150804" y="16692"/>
                  </a:lnTo>
                  <a:lnTo>
                    <a:pt x="148653" y="16692"/>
                  </a:lnTo>
                  <a:lnTo>
                    <a:pt x="148165" y="16490"/>
                  </a:lnTo>
                  <a:lnTo>
                    <a:pt x="147492" y="15684"/>
                  </a:lnTo>
                  <a:lnTo>
                    <a:pt x="147325" y="15012"/>
                  </a:lnTo>
                  <a:lnTo>
                    <a:pt x="147325" y="7816"/>
                  </a:lnTo>
                  <a:close/>
                </a:path>
                <a:path w="243204" h="24130">
                  <a:moveTo>
                    <a:pt x="150804" y="16390"/>
                  </a:moveTo>
                  <a:lnTo>
                    <a:pt x="150375" y="16550"/>
                  </a:lnTo>
                  <a:lnTo>
                    <a:pt x="149887" y="16667"/>
                  </a:lnTo>
                  <a:lnTo>
                    <a:pt x="149611" y="16692"/>
                  </a:lnTo>
                  <a:lnTo>
                    <a:pt x="150804" y="16692"/>
                  </a:lnTo>
                  <a:lnTo>
                    <a:pt x="150804" y="16390"/>
                  </a:lnTo>
                  <a:close/>
                </a:path>
                <a:path w="243204" h="24130">
                  <a:moveTo>
                    <a:pt x="150855" y="5849"/>
                  </a:moveTo>
                  <a:lnTo>
                    <a:pt x="142307" y="5849"/>
                  </a:lnTo>
                  <a:lnTo>
                    <a:pt x="142307" y="7816"/>
                  </a:lnTo>
                  <a:lnTo>
                    <a:pt x="150855" y="7816"/>
                  </a:lnTo>
                  <a:lnTo>
                    <a:pt x="150855" y="5849"/>
                  </a:lnTo>
                  <a:close/>
                </a:path>
                <a:path w="243204" h="24130">
                  <a:moveTo>
                    <a:pt x="147325" y="1816"/>
                  </a:moveTo>
                  <a:lnTo>
                    <a:pt x="144777" y="2496"/>
                  </a:lnTo>
                  <a:lnTo>
                    <a:pt x="144777" y="5849"/>
                  </a:lnTo>
                  <a:lnTo>
                    <a:pt x="147325" y="5849"/>
                  </a:lnTo>
                  <a:lnTo>
                    <a:pt x="147325" y="1816"/>
                  </a:lnTo>
                  <a:close/>
                </a:path>
                <a:path w="243204" h="24130">
                  <a:moveTo>
                    <a:pt x="155728" y="5849"/>
                  </a:moveTo>
                  <a:lnTo>
                    <a:pt x="153182" y="5849"/>
                  </a:lnTo>
                  <a:lnTo>
                    <a:pt x="153182" y="18559"/>
                  </a:lnTo>
                  <a:lnTo>
                    <a:pt x="155728" y="18559"/>
                  </a:lnTo>
                  <a:lnTo>
                    <a:pt x="155728" y="5849"/>
                  </a:lnTo>
                  <a:close/>
                </a:path>
                <a:path w="243204" h="24130">
                  <a:moveTo>
                    <a:pt x="155930" y="554"/>
                  </a:moveTo>
                  <a:lnTo>
                    <a:pt x="152980" y="554"/>
                  </a:lnTo>
                  <a:lnTo>
                    <a:pt x="152980" y="3202"/>
                  </a:lnTo>
                  <a:lnTo>
                    <a:pt x="155930" y="3202"/>
                  </a:lnTo>
                  <a:lnTo>
                    <a:pt x="155930" y="554"/>
                  </a:lnTo>
                  <a:close/>
                </a:path>
                <a:path w="243204" h="24130">
                  <a:moveTo>
                    <a:pt x="165858" y="5623"/>
                  </a:moveTo>
                  <a:lnTo>
                    <a:pt x="163756" y="5623"/>
                  </a:lnTo>
                  <a:lnTo>
                    <a:pt x="162647" y="5883"/>
                  </a:lnTo>
                  <a:lnTo>
                    <a:pt x="160764" y="6908"/>
                  </a:lnTo>
                  <a:lnTo>
                    <a:pt x="160041" y="7640"/>
                  </a:lnTo>
                  <a:lnTo>
                    <a:pt x="158991" y="9598"/>
                  </a:lnTo>
                  <a:lnTo>
                    <a:pt x="158747" y="10692"/>
                  </a:lnTo>
                  <a:lnTo>
                    <a:pt x="158757" y="13633"/>
                  </a:lnTo>
                  <a:lnTo>
                    <a:pt x="163756" y="18785"/>
                  </a:lnTo>
                  <a:lnTo>
                    <a:pt x="165825" y="18785"/>
                  </a:lnTo>
                  <a:lnTo>
                    <a:pt x="166606" y="18651"/>
                  </a:lnTo>
                  <a:lnTo>
                    <a:pt x="168169" y="18097"/>
                  </a:lnTo>
                  <a:lnTo>
                    <a:pt x="168824" y="17701"/>
                  </a:lnTo>
                  <a:lnTo>
                    <a:pt x="169346" y="17197"/>
                  </a:lnTo>
                  <a:lnTo>
                    <a:pt x="169135" y="16743"/>
                  </a:lnTo>
                  <a:lnTo>
                    <a:pt x="164000" y="16743"/>
                  </a:lnTo>
                  <a:lnTo>
                    <a:pt x="163050" y="16348"/>
                  </a:lnTo>
                  <a:lnTo>
                    <a:pt x="161672" y="14768"/>
                  </a:lnTo>
                  <a:lnTo>
                    <a:pt x="161328" y="13633"/>
                  </a:lnTo>
                  <a:lnTo>
                    <a:pt x="161328" y="10692"/>
                  </a:lnTo>
                  <a:lnTo>
                    <a:pt x="161672" y="9573"/>
                  </a:lnTo>
                  <a:lnTo>
                    <a:pt x="163050" y="8027"/>
                  </a:lnTo>
                  <a:lnTo>
                    <a:pt x="164000" y="7640"/>
                  </a:lnTo>
                  <a:lnTo>
                    <a:pt x="169147" y="7640"/>
                  </a:lnTo>
                  <a:lnTo>
                    <a:pt x="169346" y="7212"/>
                  </a:lnTo>
                  <a:lnTo>
                    <a:pt x="168842" y="6706"/>
                  </a:lnTo>
                  <a:lnTo>
                    <a:pt x="168203" y="6320"/>
                  </a:lnTo>
                  <a:lnTo>
                    <a:pt x="166657" y="5765"/>
                  </a:lnTo>
                  <a:lnTo>
                    <a:pt x="165858" y="5623"/>
                  </a:lnTo>
                  <a:close/>
                </a:path>
                <a:path w="243204" h="24130">
                  <a:moveTo>
                    <a:pt x="168513" y="15407"/>
                  </a:moveTo>
                  <a:lnTo>
                    <a:pt x="168027" y="15877"/>
                  </a:lnTo>
                  <a:lnTo>
                    <a:pt x="167488" y="16222"/>
                  </a:lnTo>
                  <a:lnTo>
                    <a:pt x="166311" y="16643"/>
                  </a:lnTo>
                  <a:lnTo>
                    <a:pt x="165748" y="16743"/>
                  </a:lnTo>
                  <a:lnTo>
                    <a:pt x="169135" y="16743"/>
                  </a:lnTo>
                  <a:lnTo>
                    <a:pt x="168513" y="15407"/>
                  </a:lnTo>
                  <a:close/>
                </a:path>
                <a:path w="243204" h="24130">
                  <a:moveTo>
                    <a:pt x="169147" y="7640"/>
                  </a:moveTo>
                  <a:lnTo>
                    <a:pt x="165765" y="7640"/>
                  </a:lnTo>
                  <a:lnTo>
                    <a:pt x="166336" y="7758"/>
                  </a:lnTo>
                  <a:lnTo>
                    <a:pt x="167514" y="8211"/>
                  </a:lnTo>
                  <a:lnTo>
                    <a:pt x="168043" y="8548"/>
                  </a:lnTo>
                  <a:lnTo>
                    <a:pt x="168513" y="9001"/>
                  </a:lnTo>
                  <a:lnTo>
                    <a:pt x="169147" y="7640"/>
                  </a:lnTo>
                  <a:close/>
                </a:path>
                <a:path w="243204" h="24130">
                  <a:moveTo>
                    <a:pt x="174591" y="5849"/>
                  </a:moveTo>
                  <a:lnTo>
                    <a:pt x="172045" y="5849"/>
                  </a:lnTo>
                  <a:lnTo>
                    <a:pt x="172045" y="18559"/>
                  </a:lnTo>
                  <a:lnTo>
                    <a:pt x="174591" y="18559"/>
                  </a:lnTo>
                  <a:lnTo>
                    <a:pt x="174591" y="5849"/>
                  </a:lnTo>
                  <a:close/>
                </a:path>
                <a:path w="243204" h="24130">
                  <a:moveTo>
                    <a:pt x="174793" y="554"/>
                  </a:moveTo>
                  <a:lnTo>
                    <a:pt x="171843" y="554"/>
                  </a:lnTo>
                  <a:lnTo>
                    <a:pt x="171843" y="3202"/>
                  </a:lnTo>
                  <a:lnTo>
                    <a:pt x="174793" y="3202"/>
                  </a:lnTo>
                  <a:lnTo>
                    <a:pt x="174793" y="554"/>
                  </a:lnTo>
                  <a:close/>
                </a:path>
                <a:path w="243204" h="24130">
                  <a:moveTo>
                    <a:pt x="180594" y="5849"/>
                  </a:moveTo>
                  <a:lnTo>
                    <a:pt x="178122" y="5849"/>
                  </a:lnTo>
                  <a:lnTo>
                    <a:pt x="178209" y="6950"/>
                  </a:lnTo>
                  <a:lnTo>
                    <a:pt x="178324" y="24005"/>
                  </a:lnTo>
                  <a:lnTo>
                    <a:pt x="180872" y="24005"/>
                  </a:lnTo>
                  <a:lnTo>
                    <a:pt x="180786" y="16407"/>
                  </a:lnTo>
                  <a:lnTo>
                    <a:pt x="180594" y="15735"/>
                  </a:lnTo>
                  <a:lnTo>
                    <a:pt x="181900" y="15735"/>
                  </a:lnTo>
                  <a:lnTo>
                    <a:pt x="181148" y="14860"/>
                  </a:lnTo>
                  <a:lnTo>
                    <a:pt x="180821" y="13717"/>
                  </a:lnTo>
                  <a:lnTo>
                    <a:pt x="180821" y="10692"/>
                  </a:lnTo>
                  <a:lnTo>
                    <a:pt x="181148" y="9556"/>
                  </a:lnTo>
                  <a:lnTo>
                    <a:pt x="181871" y="8724"/>
                  </a:lnTo>
                  <a:lnTo>
                    <a:pt x="180568" y="8724"/>
                  </a:lnTo>
                  <a:lnTo>
                    <a:pt x="180655" y="8413"/>
                  </a:lnTo>
                  <a:lnTo>
                    <a:pt x="180594" y="5849"/>
                  </a:lnTo>
                  <a:close/>
                </a:path>
                <a:path w="243204" h="24130">
                  <a:moveTo>
                    <a:pt x="181900" y="15735"/>
                  </a:moveTo>
                  <a:lnTo>
                    <a:pt x="180872" y="15735"/>
                  </a:lnTo>
                  <a:lnTo>
                    <a:pt x="180948" y="16794"/>
                  </a:lnTo>
                  <a:lnTo>
                    <a:pt x="181401" y="17424"/>
                  </a:lnTo>
                  <a:lnTo>
                    <a:pt x="183064" y="18525"/>
                  </a:lnTo>
                  <a:lnTo>
                    <a:pt x="183998" y="18785"/>
                  </a:lnTo>
                  <a:lnTo>
                    <a:pt x="186234" y="18785"/>
                  </a:lnTo>
                  <a:lnTo>
                    <a:pt x="187232" y="18516"/>
                  </a:lnTo>
                  <a:lnTo>
                    <a:pt x="188898" y="17482"/>
                  </a:lnTo>
                  <a:lnTo>
                    <a:pt x="189488" y="16794"/>
                  </a:lnTo>
                  <a:lnTo>
                    <a:pt x="183367" y="16794"/>
                  </a:lnTo>
                  <a:lnTo>
                    <a:pt x="182477" y="16407"/>
                  </a:lnTo>
                  <a:lnTo>
                    <a:pt x="181900" y="15735"/>
                  </a:lnTo>
                  <a:close/>
                </a:path>
                <a:path w="243204" h="24130">
                  <a:moveTo>
                    <a:pt x="189495" y="7640"/>
                  </a:moveTo>
                  <a:lnTo>
                    <a:pt x="185587" y="7640"/>
                  </a:lnTo>
                  <a:lnTo>
                    <a:pt x="186469" y="8027"/>
                  </a:lnTo>
                  <a:lnTo>
                    <a:pt x="187797" y="9556"/>
                  </a:lnTo>
                  <a:lnTo>
                    <a:pt x="188133" y="10692"/>
                  </a:lnTo>
                  <a:lnTo>
                    <a:pt x="188133" y="13717"/>
                  </a:lnTo>
                  <a:lnTo>
                    <a:pt x="187797" y="14860"/>
                  </a:lnTo>
                  <a:lnTo>
                    <a:pt x="186469" y="16407"/>
                  </a:lnTo>
                  <a:lnTo>
                    <a:pt x="185587" y="16794"/>
                  </a:lnTo>
                  <a:lnTo>
                    <a:pt x="189488" y="16794"/>
                  </a:lnTo>
                  <a:lnTo>
                    <a:pt x="190470" y="14743"/>
                  </a:lnTo>
                  <a:lnTo>
                    <a:pt x="190675" y="13717"/>
                  </a:lnTo>
                  <a:lnTo>
                    <a:pt x="190678" y="10692"/>
                  </a:lnTo>
                  <a:lnTo>
                    <a:pt x="190470" y="9649"/>
                  </a:lnTo>
                  <a:lnTo>
                    <a:pt x="189578" y="7766"/>
                  </a:lnTo>
                  <a:close/>
                </a:path>
                <a:path w="243204" h="24130">
                  <a:moveTo>
                    <a:pt x="180872" y="15735"/>
                  </a:moveTo>
                  <a:lnTo>
                    <a:pt x="180594" y="15735"/>
                  </a:lnTo>
                  <a:lnTo>
                    <a:pt x="180872" y="16688"/>
                  </a:lnTo>
                  <a:lnTo>
                    <a:pt x="180872" y="15735"/>
                  </a:lnTo>
                  <a:close/>
                </a:path>
                <a:path w="243204" h="24130">
                  <a:moveTo>
                    <a:pt x="180780" y="7970"/>
                  </a:moveTo>
                  <a:lnTo>
                    <a:pt x="180568" y="8724"/>
                  </a:lnTo>
                  <a:lnTo>
                    <a:pt x="180846" y="8724"/>
                  </a:lnTo>
                  <a:lnTo>
                    <a:pt x="180780" y="7970"/>
                  </a:lnTo>
                  <a:close/>
                </a:path>
                <a:path w="243204" h="24130">
                  <a:moveTo>
                    <a:pt x="186234" y="5623"/>
                  </a:moveTo>
                  <a:lnTo>
                    <a:pt x="183981" y="5623"/>
                  </a:lnTo>
                  <a:lnTo>
                    <a:pt x="183007" y="5900"/>
                  </a:lnTo>
                  <a:lnTo>
                    <a:pt x="181376" y="7010"/>
                  </a:lnTo>
                  <a:lnTo>
                    <a:pt x="180927" y="7640"/>
                  </a:lnTo>
                  <a:lnTo>
                    <a:pt x="180846" y="8724"/>
                  </a:lnTo>
                  <a:lnTo>
                    <a:pt x="181871" y="8724"/>
                  </a:lnTo>
                  <a:lnTo>
                    <a:pt x="182477" y="8027"/>
                  </a:lnTo>
                  <a:lnTo>
                    <a:pt x="183367" y="7640"/>
                  </a:lnTo>
                  <a:lnTo>
                    <a:pt x="189495" y="7640"/>
                  </a:lnTo>
                  <a:lnTo>
                    <a:pt x="188898" y="6950"/>
                  </a:lnTo>
                  <a:lnTo>
                    <a:pt x="187218" y="5891"/>
                  </a:lnTo>
                  <a:lnTo>
                    <a:pt x="186234" y="5623"/>
                  </a:lnTo>
                  <a:close/>
                </a:path>
                <a:path w="243204" h="24130">
                  <a:moveTo>
                    <a:pt x="199666" y="5623"/>
                  </a:moveTo>
                  <a:lnTo>
                    <a:pt x="197431" y="5623"/>
                  </a:lnTo>
                  <a:lnTo>
                    <a:pt x="196433" y="5900"/>
                  </a:lnTo>
                  <a:lnTo>
                    <a:pt x="192985" y="10692"/>
                  </a:lnTo>
                  <a:lnTo>
                    <a:pt x="192989" y="13717"/>
                  </a:lnTo>
                  <a:lnTo>
                    <a:pt x="197431" y="18785"/>
                  </a:lnTo>
                  <a:lnTo>
                    <a:pt x="199633" y="18785"/>
                  </a:lnTo>
                  <a:lnTo>
                    <a:pt x="200583" y="18516"/>
                  </a:lnTo>
                  <a:lnTo>
                    <a:pt x="202247" y="17424"/>
                  </a:lnTo>
                  <a:lnTo>
                    <a:pt x="202714" y="16794"/>
                  </a:lnTo>
                  <a:lnTo>
                    <a:pt x="198061" y="16794"/>
                  </a:lnTo>
                  <a:lnTo>
                    <a:pt x="197171" y="16407"/>
                  </a:lnTo>
                  <a:lnTo>
                    <a:pt x="195859" y="14860"/>
                  </a:lnTo>
                  <a:lnTo>
                    <a:pt x="195531" y="13717"/>
                  </a:lnTo>
                  <a:lnTo>
                    <a:pt x="195531" y="10692"/>
                  </a:lnTo>
                  <a:lnTo>
                    <a:pt x="195859" y="9556"/>
                  </a:lnTo>
                  <a:lnTo>
                    <a:pt x="197187" y="8027"/>
                  </a:lnTo>
                  <a:lnTo>
                    <a:pt x="198078" y="7640"/>
                  </a:lnTo>
                  <a:lnTo>
                    <a:pt x="202737" y="7640"/>
                  </a:lnTo>
                  <a:lnTo>
                    <a:pt x="202281" y="7010"/>
                  </a:lnTo>
                  <a:lnTo>
                    <a:pt x="200602" y="5891"/>
                  </a:lnTo>
                  <a:lnTo>
                    <a:pt x="199666" y="5623"/>
                  </a:lnTo>
                  <a:close/>
                </a:path>
                <a:path w="243204" h="24130">
                  <a:moveTo>
                    <a:pt x="205341" y="15735"/>
                  </a:moveTo>
                  <a:lnTo>
                    <a:pt x="203071" y="15735"/>
                  </a:lnTo>
                  <a:lnTo>
                    <a:pt x="202879" y="16407"/>
                  </a:lnTo>
                  <a:lnTo>
                    <a:pt x="202793" y="18559"/>
                  </a:lnTo>
                  <a:lnTo>
                    <a:pt x="205341" y="18559"/>
                  </a:lnTo>
                  <a:lnTo>
                    <a:pt x="205341" y="15735"/>
                  </a:lnTo>
                  <a:close/>
                </a:path>
                <a:path w="243204" h="24130">
                  <a:moveTo>
                    <a:pt x="202737" y="7640"/>
                  </a:moveTo>
                  <a:lnTo>
                    <a:pt x="200280" y="7640"/>
                  </a:lnTo>
                  <a:lnTo>
                    <a:pt x="201155" y="8027"/>
                  </a:lnTo>
                  <a:lnTo>
                    <a:pt x="202483" y="9556"/>
                  </a:lnTo>
                  <a:lnTo>
                    <a:pt x="202819" y="10692"/>
                  </a:lnTo>
                  <a:lnTo>
                    <a:pt x="202819" y="13717"/>
                  </a:lnTo>
                  <a:lnTo>
                    <a:pt x="202483" y="14860"/>
                  </a:lnTo>
                  <a:lnTo>
                    <a:pt x="201155" y="16407"/>
                  </a:lnTo>
                  <a:lnTo>
                    <a:pt x="200280" y="16794"/>
                  </a:lnTo>
                  <a:lnTo>
                    <a:pt x="202714" y="16794"/>
                  </a:lnTo>
                  <a:lnTo>
                    <a:pt x="202793" y="15735"/>
                  </a:lnTo>
                  <a:lnTo>
                    <a:pt x="205341" y="15735"/>
                  </a:lnTo>
                  <a:lnTo>
                    <a:pt x="205341" y="8724"/>
                  </a:lnTo>
                  <a:lnTo>
                    <a:pt x="202819" y="8724"/>
                  </a:lnTo>
                  <a:lnTo>
                    <a:pt x="202737" y="7640"/>
                  </a:lnTo>
                  <a:close/>
                </a:path>
                <a:path w="243204" h="24130">
                  <a:moveTo>
                    <a:pt x="203071" y="15735"/>
                  </a:moveTo>
                  <a:lnTo>
                    <a:pt x="202793" y="15735"/>
                  </a:lnTo>
                  <a:lnTo>
                    <a:pt x="202793" y="16688"/>
                  </a:lnTo>
                  <a:lnTo>
                    <a:pt x="203071" y="15735"/>
                  </a:lnTo>
                  <a:close/>
                </a:path>
                <a:path w="243204" h="24130">
                  <a:moveTo>
                    <a:pt x="202885" y="7970"/>
                  </a:moveTo>
                  <a:lnTo>
                    <a:pt x="202819" y="8724"/>
                  </a:lnTo>
                  <a:lnTo>
                    <a:pt x="203097" y="8724"/>
                  </a:lnTo>
                  <a:lnTo>
                    <a:pt x="202885" y="7970"/>
                  </a:lnTo>
                  <a:close/>
                </a:path>
                <a:path w="243204" h="24130">
                  <a:moveTo>
                    <a:pt x="205543" y="5849"/>
                  </a:moveTo>
                  <a:lnTo>
                    <a:pt x="203071" y="5849"/>
                  </a:lnTo>
                  <a:lnTo>
                    <a:pt x="203009" y="8413"/>
                  </a:lnTo>
                  <a:lnTo>
                    <a:pt x="203097" y="8724"/>
                  </a:lnTo>
                  <a:lnTo>
                    <a:pt x="205341" y="8724"/>
                  </a:lnTo>
                  <a:lnTo>
                    <a:pt x="205444" y="6950"/>
                  </a:lnTo>
                  <a:lnTo>
                    <a:pt x="205543" y="5849"/>
                  </a:lnTo>
                  <a:close/>
                </a:path>
                <a:path w="243204" h="24130">
                  <a:moveTo>
                    <a:pt x="211326" y="5849"/>
                  </a:moveTo>
                  <a:lnTo>
                    <a:pt x="208855" y="5849"/>
                  </a:lnTo>
                  <a:lnTo>
                    <a:pt x="208935" y="6866"/>
                  </a:lnTo>
                  <a:lnTo>
                    <a:pt x="209057" y="18559"/>
                  </a:lnTo>
                  <a:lnTo>
                    <a:pt x="211603" y="18559"/>
                  </a:lnTo>
                  <a:lnTo>
                    <a:pt x="211603" y="10220"/>
                  </a:lnTo>
                  <a:lnTo>
                    <a:pt x="211923" y="9329"/>
                  </a:lnTo>
                  <a:lnTo>
                    <a:pt x="212699" y="8522"/>
                  </a:lnTo>
                  <a:lnTo>
                    <a:pt x="211250" y="8522"/>
                  </a:lnTo>
                  <a:lnTo>
                    <a:pt x="211464" y="8002"/>
                  </a:lnTo>
                  <a:lnTo>
                    <a:pt x="211326" y="5849"/>
                  </a:lnTo>
                  <a:close/>
                </a:path>
                <a:path w="243204" h="24130">
                  <a:moveTo>
                    <a:pt x="219977" y="7665"/>
                  </a:moveTo>
                  <a:lnTo>
                    <a:pt x="216042" y="7665"/>
                  </a:lnTo>
                  <a:lnTo>
                    <a:pt x="216696" y="7911"/>
                  </a:lnTo>
                  <a:lnTo>
                    <a:pt x="217605" y="8910"/>
                  </a:lnTo>
                  <a:lnTo>
                    <a:pt x="217723" y="9329"/>
                  </a:lnTo>
                  <a:lnTo>
                    <a:pt x="217832" y="18559"/>
                  </a:lnTo>
                  <a:lnTo>
                    <a:pt x="220379" y="18559"/>
                  </a:lnTo>
                  <a:lnTo>
                    <a:pt x="220364" y="8910"/>
                  </a:lnTo>
                  <a:lnTo>
                    <a:pt x="219977" y="7665"/>
                  </a:lnTo>
                  <a:close/>
                </a:path>
                <a:path w="243204" h="24130">
                  <a:moveTo>
                    <a:pt x="211502" y="7911"/>
                  </a:moveTo>
                  <a:lnTo>
                    <a:pt x="211250" y="8522"/>
                  </a:lnTo>
                  <a:lnTo>
                    <a:pt x="211554" y="8522"/>
                  </a:lnTo>
                  <a:lnTo>
                    <a:pt x="211502" y="7911"/>
                  </a:lnTo>
                  <a:close/>
                </a:path>
                <a:path w="243204" h="24130">
                  <a:moveTo>
                    <a:pt x="217336" y="5623"/>
                  </a:moveTo>
                  <a:lnTo>
                    <a:pt x="214781" y="5623"/>
                  </a:lnTo>
                  <a:lnTo>
                    <a:pt x="213848" y="5875"/>
                  </a:lnTo>
                  <a:lnTo>
                    <a:pt x="212234" y="6866"/>
                  </a:lnTo>
                  <a:lnTo>
                    <a:pt x="211637" y="7581"/>
                  </a:lnTo>
                  <a:lnTo>
                    <a:pt x="211554" y="8522"/>
                  </a:lnTo>
                  <a:lnTo>
                    <a:pt x="212699" y="8522"/>
                  </a:lnTo>
                  <a:lnTo>
                    <a:pt x="213201" y="8002"/>
                  </a:lnTo>
                  <a:lnTo>
                    <a:pt x="214058" y="7665"/>
                  </a:lnTo>
                  <a:lnTo>
                    <a:pt x="219977" y="7665"/>
                  </a:lnTo>
                  <a:lnTo>
                    <a:pt x="218462" y="6035"/>
                  </a:lnTo>
                  <a:lnTo>
                    <a:pt x="217336" y="5623"/>
                  </a:lnTo>
                  <a:close/>
                </a:path>
                <a:path w="243204" h="24130">
                  <a:moveTo>
                    <a:pt x="227308" y="7816"/>
                  </a:moveTo>
                  <a:lnTo>
                    <a:pt x="224760" y="7816"/>
                  </a:lnTo>
                  <a:lnTo>
                    <a:pt x="224760" y="15793"/>
                  </a:lnTo>
                  <a:lnTo>
                    <a:pt x="225113" y="16920"/>
                  </a:lnTo>
                  <a:lnTo>
                    <a:pt x="226526" y="18416"/>
                  </a:lnTo>
                  <a:lnTo>
                    <a:pt x="227568" y="18785"/>
                  </a:lnTo>
                  <a:lnTo>
                    <a:pt x="229250" y="18785"/>
                  </a:lnTo>
                  <a:lnTo>
                    <a:pt x="229569" y="18752"/>
                  </a:lnTo>
                  <a:lnTo>
                    <a:pt x="230242" y="18634"/>
                  </a:lnTo>
                  <a:lnTo>
                    <a:pt x="230535" y="18559"/>
                  </a:lnTo>
                  <a:lnTo>
                    <a:pt x="230788" y="18458"/>
                  </a:lnTo>
                  <a:lnTo>
                    <a:pt x="230788" y="16692"/>
                  </a:lnTo>
                  <a:lnTo>
                    <a:pt x="228636" y="16692"/>
                  </a:lnTo>
                  <a:lnTo>
                    <a:pt x="228149" y="16490"/>
                  </a:lnTo>
                  <a:lnTo>
                    <a:pt x="227476" y="15684"/>
                  </a:lnTo>
                  <a:lnTo>
                    <a:pt x="227308" y="15012"/>
                  </a:lnTo>
                  <a:lnTo>
                    <a:pt x="227308" y="7816"/>
                  </a:lnTo>
                  <a:close/>
                </a:path>
                <a:path w="243204" h="24130">
                  <a:moveTo>
                    <a:pt x="230788" y="16390"/>
                  </a:moveTo>
                  <a:lnTo>
                    <a:pt x="230358" y="16550"/>
                  </a:lnTo>
                  <a:lnTo>
                    <a:pt x="229871" y="16667"/>
                  </a:lnTo>
                  <a:lnTo>
                    <a:pt x="229594" y="16692"/>
                  </a:lnTo>
                  <a:lnTo>
                    <a:pt x="230788" y="16692"/>
                  </a:lnTo>
                  <a:lnTo>
                    <a:pt x="230788" y="16390"/>
                  </a:lnTo>
                  <a:close/>
                </a:path>
                <a:path w="243204" h="24130">
                  <a:moveTo>
                    <a:pt x="230839" y="5849"/>
                  </a:moveTo>
                  <a:lnTo>
                    <a:pt x="222290" y="5849"/>
                  </a:lnTo>
                  <a:lnTo>
                    <a:pt x="222290" y="7816"/>
                  </a:lnTo>
                  <a:lnTo>
                    <a:pt x="230839" y="7816"/>
                  </a:lnTo>
                  <a:lnTo>
                    <a:pt x="230839" y="5849"/>
                  </a:lnTo>
                  <a:close/>
                </a:path>
                <a:path w="243204" h="24130">
                  <a:moveTo>
                    <a:pt x="227308" y="1816"/>
                  </a:moveTo>
                  <a:lnTo>
                    <a:pt x="224760" y="2496"/>
                  </a:lnTo>
                  <a:lnTo>
                    <a:pt x="224760" y="5849"/>
                  </a:lnTo>
                  <a:lnTo>
                    <a:pt x="227308" y="5849"/>
                  </a:lnTo>
                  <a:lnTo>
                    <a:pt x="227308" y="1816"/>
                  </a:lnTo>
                  <a:close/>
                </a:path>
                <a:path w="243204" h="24130">
                  <a:moveTo>
                    <a:pt x="233165" y="15507"/>
                  </a:moveTo>
                  <a:lnTo>
                    <a:pt x="232383" y="17247"/>
                  </a:lnTo>
                  <a:lnTo>
                    <a:pt x="232972" y="17735"/>
                  </a:lnTo>
                  <a:lnTo>
                    <a:pt x="233711" y="18114"/>
                  </a:lnTo>
                  <a:lnTo>
                    <a:pt x="235493" y="18651"/>
                  </a:lnTo>
                  <a:lnTo>
                    <a:pt x="236468" y="18785"/>
                  </a:lnTo>
                  <a:lnTo>
                    <a:pt x="238570" y="18785"/>
                  </a:lnTo>
                  <a:lnTo>
                    <a:pt x="239477" y="18634"/>
                  </a:lnTo>
                  <a:lnTo>
                    <a:pt x="241024" y="18030"/>
                  </a:lnTo>
                  <a:lnTo>
                    <a:pt x="241630" y="17584"/>
                  </a:lnTo>
                  <a:lnTo>
                    <a:pt x="242123" y="16920"/>
                  </a:lnTo>
                  <a:lnTo>
                    <a:pt x="236763" y="16920"/>
                  </a:lnTo>
                  <a:lnTo>
                    <a:pt x="235990" y="16802"/>
                  </a:lnTo>
                  <a:lnTo>
                    <a:pt x="234476" y="16332"/>
                  </a:lnTo>
                  <a:lnTo>
                    <a:pt x="233787" y="15979"/>
                  </a:lnTo>
                  <a:lnTo>
                    <a:pt x="233165" y="15507"/>
                  </a:lnTo>
                  <a:close/>
                </a:path>
                <a:path w="243204" h="24130">
                  <a:moveTo>
                    <a:pt x="238771" y="5623"/>
                  </a:moveTo>
                  <a:lnTo>
                    <a:pt x="236805" y="5623"/>
                  </a:lnTo>
                  <a:lnTo>
                    <a:pt x="235906" y="5791"/>
                  </a:lnTo>
                  <a:lnTo>
                    <a:pt x="232761" y="10422"/>
                  </a:lnTo>
                  <a:lnTo>
                    <a:pt x="233039" y="11154"/>
                  </a:lnTo>
                  <a:lnTo>
                    <a:pt x="234148" y="12297"/>
                  </a:lnTo>
                  <a:lnTo>
                    <a:pt x="234963" y="12700"/>
                  </a:lnTo>
                  <a:lnTo>
                    <a:pt x="236039" y="12936"/>
                  </a:lnTo>
                  <a:lnTo>
                    <a:pt x="239133" y="13549"/>
                  </a:lnTo>
                  <a:lnTo>
                    <a:pt x="239612" y="13751"/>
                  </a:lnTo>
                  <a:lnTo>
                    <a:pt x="240201" y="14288"/>
                  </a:lnTo>
                  <a:lnTo>
                    <a:pt x="240318" y="15717"/>
                  </a:lnTo>
                  <a:lnTo>
                    <a:pt x="240116" y="16104"/>
                  </a:lnTo>
                  <a:lnTo>
                    <a:pt x="239175" y="16760"/>
                  </a:lnTo>
                  <a:lnTo>
                    <a:pt x="238478" y="16920"/>
                  </a:lnTo>
                  <a:lnTo>
                    <a:pt x="242123" y="16920"/>
                  </a:lnTo>
                  <a:lnTo>
                    <a:pt x="242503" y="16407"/>
                  </a:lnTo>
                  <a:lnTo>
                    <a:pt x="242599" y="16104"/>
                  </a:lnTo>
                  <a:lnTo>
                    <a:pt x="242536" y="13549"/>
                  </a:lnTo>
                  <a:lnTo>
                    <a:pt x="242436" y="13296"/>
                  </a:lnTo>
                  <a:lnTo>
                    <a:pt x="241293" y="12221"/>
                  </a:lnTo>
                  <a:lnTo>
                    <a:pt x="240436" y="11835"/>
                  </a:lnTo>
                  <a:lnTo>
                    <a:pt x="236872" y="11120"/>
                  </a:lnTo>
                  <a:lnTo>
                    <a:pt x="236266" y="10968"/>
                  </a:lnTo>
                  <a:lnTo>
                    <a:pt x="235821" y="10759"/>
                  </a:lnTo>
                  <a:lnTo>
                    <a:pt x="235267" y="10204"/>
                  </a:lnTo>
                  <a:lnTo>
                    <a:pt x="235132" y="9842"/>
                  </a:lnTo>
                  <a:lnTo>
                    <a:pt x="235161" y="8775"/>
                  </a:lnTo>
                  <a:lnTo>
                    <a:pt x="235358" y="8371"/>
                  </a:lnTo>
                  <a:lnTo>
                    <a:pt x="236266" y="7665"/>
                  </a:lnTo>
                  <a:lnTo>
                    <a:pt x="236964" y="7489"/>
                  </a:lnTo>
                  <a:lnTo>
                    <a:pt x="242326" y="7489"/>
                  </a:lnTo>
                  <a:lnTo>
                    <a:pt x="242470" y="7186"/>
                  </a:lnTo>
                  <a:lnTo>
                    <a:pt x="241932" y="6682"/>
                  </a:lnTo>
                  <a:lnTo>
                    <a:pt x="241260" y="6295"/>
                  </a:lnTo>
                  <a:lnTo>
                    <a:pt x="239646" y="5758"/>
                  </a:lnTo>
                  <a:lnTo>
                    <a:pt x="238771" y="5623"/>
                  </a:lnTo>
                  <a:close/>
                </a:path>
                <a:path w="243204" h="24130">
                  <a:moveTo>
                    <a:pt x="242326" y="7489"/>
                  </a:moveTo>
                  <a:lnTo>
                    <a:pt x="238578" y="7489"/>
                  </a:lnTo>
                  <a:lnTo>
                    <a:pt x="239242" y="7614"/>
                  </a:lnTo>
                  <a:lnTo>
                    <a:pt x="240554" y="8102"/>
                  </a:lnTo>
                  <a:lnTo>
                    <a:pt x="241142" y="8439"/>
                  </a:lnTo>
                  <a:lnTo>
                    <a:pt x="241663" y="8876"/>
                  </a:lnTo>
                  <a:lnTo>
                    <a:pt x="242326" y="7489"/>
                  </a:lnTo>
                  <a:close/>
                </a:path>
              </a:pathLst>
            </a:custGeom>
            <a:solidFill>
              <a:srgbClr val="65758B"/>
            </a:solidFill>
          </p:spPr>
          <p:txBody>
            <a:bodyPr wrap="square" lIns="0" tIns="0" rIns="0" bIns="0" rtlCol="0"/>
            <a:lstStyle/>
            <a:p>
              <a:endParaRPr/>
            </a:p>
          </p:txBody>
        </p:sp>
        <p:sp>
          <p:nvSpPr>
            <p:cNvPr id="64" name="object 64"/>
            <p:cNvSpPr/>
            <p:nvPr/>
          </p:nvSpPr>
          <p:spPr>
            <a:xfrm>
              <a:off x="5809791" y="2292051"/>
              <a:ext cx="22225" cy="22225"/>
            </a:xfrm>
            <a:custGeom>
              <a:avLst/>
              <a:gdLst/>
              <a:ahLst/>
              <a:cxnLst/>
              <a:rect l="l" t="t" r="r" b="b"/>
              <a:pathLst>
                <a:path w="22225" h="22225">
                  <a:moveTo>
                    <a:pt x="20001" y="0"/>
                  </a:moveTo>
                  <a:lnTo>
                    <a:pt x="1612" y="0"/>
                  </a:lnTo>
                  <a:lnTo>
                    <a:pt x="0" y="1612"/>
                  </a:lnTo>
                  <a:lnTo>
                    <a:pt x="0" y="3602"/>
                  </a:lnTo>
                  <a:lnTo>
                    <a:pt x="0" y="20001"/>
                  </a:lnTo>
                  <a:lnTo>
                    <a:pt x="1612" y="21614"/>
                  </a:lnTo>
                  <a:lnTo>
                    <a:pt x="20001" y="21614"/>
                  </a:lnTo>
                  <a:lnTo>
                    <a:pt x="21614" y="20001"/>
                  </a:lnTo>
                  <a:lnTo>
                    <a:pt x="21614" y="1612"/>
                  </a:lnTo>
                  <a:lnTo>
                    <a:pt x="20001" y="0"/>
                  </a:lnTo>
                  <a:close/>
                </a:path>
              </a:pathLst>
            </a:custGeom>
            <a:solidFill>
              <a:srgbClr val="A365E4">
                <a:alpha val="79998"/>
              </a:srgbClr>
            </a:solidFill>
          </p:spPr>
          <p:txBody>
            <a:bodyPr wrap="square" lIns="0" tIns="0" rIns="0" bIns="0" rtlCol="0"/>
            <a:lstStyle/>
            <a:p>
              <a:endParaRPr/>
            </a:p>
          </p:txBody>
        </p:sp>
        <p:sp>
          <p:nvSpPr>
            <p:cNvPr id="65" name="object 65"/>
            <p:cNvSpPr/>
            <p:nvPr/>
          </p:nvSpPr>
          <p:spPr>
            <a:xfrm>
              <a:off x="5845845" y="2291430"/>
              <a:ext cx="132080" cy="22860"/>
            </a:xfrm>
            <a:custGeom>
              <a:avLst/>
              <a:gdLst/>
              <a:ahLst/>
              <a:cxnLst/>
              <a:rect l="l" t="t" r="r" b="b"/>
              <a:pathLst>
                <a:path w="132079" h="22860">
                  <a:moveTo>
                    <a:pt x="0" y="20148"/>
                  </a:moveTo>
                  <a:lnTo>
                    <a:pt x="0" y="22266"/>
                  </a:lnTo>
                  <a:lnTo>
                    <a:pt x="764" y="22409"/>
                  </a:lnTo>
                  <a:lnTo>
                    <a:pt x="1503" y="22476"/>
                  </a:lnTo>
                  <a:lnTo>
                    <a:pt x="2092" y="22494"/>
                  </a:lnTo>
                  <a:lnTo>
                    <a:pt x="3134" y="22494"/>
                  </a:lnTo>
                  <a:lnTo>
                    <a:pt x="3975" y="22299"/>
                  </a:lnTo>
                  <a:lnTo>
                    <a:pt x="5269" y="21544"/>
                  </a:lnTo>
                  <a:lnTo>
                    <a:pt x="5756" y="20980"/>
                  </a:lnTo>
                  <a:lnTo>
                    <a:pt x="6015" y="20375"/>
                  </a:lnTo>
                  <a:lnTo>
                    <a:pt x="1445" y="20375"/>
                  </a:lnTo>
                  <a:lnTo>
                    <a:pt x="621" y="20266"/>
                  </a:lnTo>
                  <a:lnTo>
                    <a:pt x="0" y="20148"/>
                  </a:lnTo>
                  <a:close/>
                </a:path>
                <a:path w="132079" h="22860">
                  <a:moveTo>
                    <a:pt x="6555" y="0"/>
                  </a:moveTo>
                  <a:lnTo>
                    <a:pt x="3933" y="0"/>
                  </a:lnTo>
                  <a:lnTo>
                    <a:pt x="3906" y="18559"/>
                  </a:lnTo>
                  <a:lnTo>
                    <a:pt x="3749" y="19198"/>
                  </a:lnTo>
                  <a:lnTo>
                    <a:pt x="2987" y="20148"/>
                  </a:lnTo>
                  <a:lnTo>
                    <a:pt x="2437" y="20375"/>
                  </a:lnTo>
                  <a:lnTo>
                    <a:pt x="6015" y="20375"/>
                  </a:lnTo>
                  <a:lnTo>
                    <a:pt x="6395" y="19484"/>
                  </a:lnTo>
                  <a:lnTo>
                    <a:pt x="6445" y="19198"/>
                  </a:lnTo>
                  <a:lnTo>
                    <a:pt x="6555" y="0"/>
                  </a:lnTo>
                  <a:close/>
                </a:path>
                <a:path w="132079" h="22860">
                  <a:moveTo>
                    <a:pt x="17072" y="4842"/>
                  </a:moveTo>
                  <a:lnTo>
                    <a:pt x="14669" y="4842"/>
                  </a:lnTo>
                  <a:lnTo>
                    <a:pt x="13601" y="5119"/>
                  </a:lnTo>
                  <a:lnTo>
                    <a:pt x="9777" y="13500"/>
                  </a:lnTo>
                  <a:lnTo>
                    <a:pt x="10365" y="15105"/>
                  </a:lnTo>
                  <a:lnTo>
                    <a:pt x="12719" y="17425"/>
                  </a:lnTo>
                  <a:lnTo>
                    <a:pt x="14333" y="18004"/>
                  </a:lnTo>
                  <a:lnTo>
                    <a:pt x="17325" y="18004"/>
                  </a:lnTo>
                  <a:lnTo>
                    <a:pt x="18216" y="17870"/>
                  </a:lnTo>
                  <a:lnTo>
                    <a:pt x="19897" y="17316"/>
                  </a:lnTo>
                  <a:lnTo>
                    <a:pt x="20612" y="16912"/>
                  </a:lnTo>
                  <a:lnTo>
                    <a:pt x="21200" y="16390"/>
                  </a:lnTo>
                  <a:lnTo>
                    <a:pt x="21019" y="16013"/>
                  </a:lnTo>
                  <a:lnTo>
                    <a:pt x="15090" y="16013"/>
                  </a:lnTo>
                  <a:lnTo>
                    <a:pt x="14047" y="15634"/>
                  </a:lnTo>
                  <a:lnTo>
                    <a:pt x="12584" y="14122"/>
                  </a:lnTo>
                  <a:lnTo>
                    <a:pt x="12223" y="12995"/>
                  </a:lnTo>
                  <a:lnTo>
                    <a:pt x="12223" y="11776"/>
                  </a:lnTo>
                  <a:lnTo>
                    <a:pt x="11769" y="11776"/>
                  </a:lnTo>
                  <a:lnTo>
                    <a:pt x="11769" y="10313"/>
                  </a:lnTo>
                  <a:lnTo>
                    <a:pt x="12223" y="10313"/>
                  </a:lnTo>
                  <a:lnTo>
                    <a:pt x="12348" y="9381"/>
                  </a:lnTo>
                  <a:lnTo>
                    <a:pt x="12468" y="8961"/>
                  </a:lnTo>
                  <a:lnTo>
                    <a:pt x="12582" y="8649"/>
                  </a:lnTo>
                  <a:lnTo>
                    <a:pt x="13820" y="7070"/>
                  </a:lnTo>
                  <a:lnTo>
                    <a:pt x="14728" y="6657"/>
                  </a:lnTo>
                  <a:lnTo>
                    <a:pt x="20163" y="6657"/>
                  </a:lnTo>
                  <a:lnTo>
                    <a:pt x="19687" y="6102"/>
                  </a:lnTo>
                  <a:lnTo>
                    <a:pt x="18073" y="5093"/>
                  </a:lnTo>
                  <a:lnTo>
                    <a:pt x="17072" y="4842"/>
                  </a:lnTo>
                  <a:close/>
                </a:path>
                <a:path w="132079" h="22860">
                  <a:moveTo>
                    <a:pt x="20368" y="14650"/>
                  </a:moveTo>
                  <a:lnTo>
                    <a:pt x="19780" y="15138"/>
                  </a:lnTo>
                  <a:lnTo>
                    <a:pt x="19157" y="15491"/>
                  </a:lnTo>
                  <a:lnTo>
                    <a:pt x="17863" y="15911"/>
                  </a:lnTo>
                  <a:lnTo>
                    <a:pt x="17174" y="16013"/>
                  </a:lnTo>
                  <a:lnTo>
                    <a:pt x="21019" y="16013"/>
                  </a:lnTo>
                  <a:lnTo>
                    <a:pt x="20368" y="14650"/>
                  </a:lnTo>
                  <a:close/>
                </a:path>
                <a:path w="132079" h="22860">
                  <a:moveTo>
                    <a:pt x="12223" y="10313"/>
                  </a:moveTo>
                  <a:lnTo>
                    <a:pt x="11769" y="10313"/>
                  </a:lnTo>
                  <a:lnTo>
                    <a:pt x="11769" y="11776"/>
                  </a:lnTo>
                  <a:lnTo>
                    <a:pt x="12223" y="11776"/>
                  </a:lnTo>
                  <a:lnTo>
                    <a:pt x="12223" y="10313"/>
                  </a:lnTo>
                  <a:close/>
                </a:path>
                <a:path w="132079" h="22860">
                  <a:moveTo>
                    <a:pt x="19183" y="10313"/>
                  </a:moveTo>
                  <a:lnTo>
                    <a:pt x="12223" y="10313"/>
                  </a:lnTo>
                  <a:lnTo>
                    <a:pt x="12223" y="11776"/>
                  </a:lnTo>
                  <a:lnTo>
                    <a:pt x="21351" y="11776"/>
                  </a:lnTo>
                  <a:lnTo>
                    <a:pt x="21351" y="10641"/>
                  </a:lnTo>
                  <a:lnTo>
                    <a:pt x="19183" y="10641"/>
                  </a:lnTo>
                  <a:lnTo>
                    <a:pt x="19183" y="10313"/>
                  </a:lnTo>
                  <a:close/>
                </a:path>
                <a:path w="132079" h="22860">
                  <a:moveTo>
                    <a:pt x="20163" y="6657"/>
                  </a:moveTo>
                  <a:lnTo>
                    <a:pt x="16963" y="6657"/>
                  </a:lnTo>
                  <a:lnTo>
                    <a:pt x="17695" y="6977"/>
                  </a:lnTo>
                  <a:lnTo>
                    <a:pt x="18897" y="8406"/>
                  </a:lnTo>
                  <a:lnTo>
                    <a:pt x="19060" y="8961"/>
                  </a:lnTo>
                  <a:lnTo>
                    <a:pt x="19183" y="10641"/>
                  </a:lnTo>
                  <a:lnTo>
                    <a:pt x="19611" y="10313"/>
                  </a:lnTo>
                  <a:lnTo>
                    <a:pt x="21351" y="10313"/>
                  </a:lnTo>
                  <a:lnTo>
                    <a:pt x="21284" y="9381"/>
                  </a:lnTo>
                  <a:lnTo>
                    <a:pt x="21141" y="8649"/>
                  </a:lnTo>
                  <a:lnTo>
                    <a:pt x="20300" y="6817"/>
                  </a:lnTo>
                  <a:lnTo>
                    <a:pt x="20163" y="6657"/>
                  </a:lnTo>
                  <a:close/>
                </a:path>
                <a:path w="132079" h="22860">
                  <a:moveTo>
                    <a:pt x="21351" y="10313"/>
                  </a:moveTo>
                  <a:lnTo>
                    <a:pt x="19611" y="10313"/>
                  </a:lnTo>
                  <a:lnTo>
                    <a:pt x="19183" y="10641"/>
                  </a:lnTo>
                  <a:lnTo>
                    <a:pt x="21351" y="10641"/>
                  </a:lnTo>
                  <a:lnTo>
                    <a:pt x="21351" y="10313"/>
                  </a:lnTo>
                  <a:close/>
                </a:path>
                <a:path w="132079" h="22860">
                  <a:moveTo>
                    <a:pt x="30250" y="4842"/>
                  </a:moveTo>
                  <a:lnTo>
                    <a:pt x="28014" y="4842"/>
                  </a:lnTo>
                  <a:lnTo>
                    <a:pt x="27016" y="5119"/>
                  </a:lnTo>
                  <a:lnTo>
                    <a:pt x="23569" y="9911"/>
                  </a:lnTo>
                  <a:lnTo>
                    <a:pt x="23572" y="12936"/>
                  </a:lnTo>
                  <a:lnTo>
                    <a:pt x="28014" y="18004"/>
                  </a:lnTo>
                  <a:lnTo>
                    <a:pt x="30217" y="18004"/>
                  </a:lnTo>
                  <a:lnTo>
                    <a:pt x="31167" y="17735"/>
                  </a:lnTo>
                  <a:lnTo>
                    <a:pt x="32830" y="16643"/>
                  </a:lnTo>
                  <a:lnTo>
                    <a:pt x="33298" y="16013"/>
                  </a:lnTo>
                  <a:lnTo>
                    <a:pt x="28644" y="16013"/>
                  </a:lnTo>
                  <a:lnTo>
                    <a:pt x="27754" y="15626"/>
                  </a:lnTo>
                  <a:lnTo>
                    <a:pt x="26442" y="14079"/>
                  </a:lnTo>
                  <a:lnTo>
                    <a:pt x="26115" y="12936"/>
                  </a:lnTo>
                  <a:lnTo>
                    <a:pt x="26115" y="9911"/>
                  </a:lnTo>
                  <a:lnTo>
                    <a:pt x="26442" y="8775"/>
                  </a:lnTo>
                  <a:lnTo>
                    <a:pt x="27771" y="7246"/>
                  </a:lnTo>
                  <a:lnTo>
                    <a:pt x="28661" y="6859"/>
                  </a:lnTo>
                  <a:lnTo>
                    <a:pt x="33320" y="6859"/>
                  </a:lnTo>
                  <a:lnTo>
                    <a:pt x="32865" y="6229"/>
                  </a:lnTo>
                  <a:lnTo>
                    <a:pt x="31185" y="5110"/>
                  </a:lnTo>
                  <a:lnTo>
                    <a:pt x="30250" y="4842"/>
                  </a:lnTo>
                  <a:close/>
                </a:path>
                <a:path w="132079" h="22860">
                  <a:moveTo>
                    <a:pt x="35924" y="14954"/>
                  </a:moveTo>
                  <a:lnTo>
                    <a:pt x="33655" y="14954"/>
                  </a:lnTo>
                  <a:lnTo>
                    <a:pt x="33462" y="15626"/>
                  </a:lnTo>
                  <a:lnTo>
                    <a:pt x="33376" y="17778"/>
                  </a:lnTo>
                  <a:lnTo>
                    <a:pt x="35924" y="17778"/>
                  </a:lnTo>
                  <a:lnTo>
                    <a:pt x="35924" y="14954"/>
                  </a:lnTo>
                  <a:close/>
                </a:path>
                <a:path w="132079" h="22860">
                  <a:moveTo>
                    <a:pt x="33320" y="6859"/>
                  </a:moveTo>
                  <a:lnTo>
                    <a:pt x="30863" y="6859"/>
                  </a:lnTo>
                  <a:lnTo>
                    <a:pt x="31738" y="7246"/>
                  </a:lnTo>
                  <a:lnTo>
                    <a:pt x="33065" y="8775"/>
                  </a:lnTo>
                  <a:lnTo>
                    <a:pt x="33402" y="9911"/>
                  </a:lnTo>
                  <a:lnTo>
                    <a:pt x="33402" y="12936"/>
                  </a:lnTo>
                  <a:lnTo>
                    <a:pt x="33065" y="14079"/>
                  </a:lnTo>
                  <a:lnTo>
                    <a:pt x="31738" y="15626"/>
                  </a:lnTo>
                  <a:lnTo>
                    <a:pt x="30863" y="16013"/>
                  </a:lnTo>
                  <a:lnTo>
                    <a:pt x="33298" y="16013"/>
                  </a:lnTo>
                  <a:lnTo>
                    <a:pt x="33376" y="14954"/>
                  </a:lnTo>
                  <a:lnTo>
                    <a:pt x="35924" y="14954"/>
                  </a:lnTo>
                  <a:lnTo>
                    <a:pt x="35924" y="7943"/>
                  </a:lnTo>
                  <a:lnTo>
                    <a:pt x="33402" y="7943"/>
                  </a:lnTo>
                  <a:lnTo>
                    <a:pt x="33320" y="6859"/>
                  </a:lnTo>
                  <a:close/>
                </a:path>
                <a:path w="132079" h="22860">
                  <a:moveTo>
                    <a:pt x="33655" y="14954"/>
                  </a:moveTo>
                  <a:lnTo>
                    <a:pt x="33376" y="14954"/>
                  </a:lnTo>
                  <a:lnTo>
                    <a:pt x="33376" y="15907"/>
                  </a:lnTo>
                  <a:lnTo>
                    <a:pt x="33655" y="14954"/>
                  </a:lnTo>
                  <a:close/>
                </a:path>
                <a:path w="132079" h="22860">
                  <a:moveTo>
                    <a:pt x="33468" y="7189"/>
                  </a:moveTo>
                  <a:lnTo>
                    <a:pt x="33402" y="7943"/>
                  </a:lnTo>
                  <a:lnTo>
                    <a:pt x="33680" y="7943"/>
                  </a:lnTo>
                  <a:lnTo>
                    <a:pt x="33468" y="7189"/>
                  </a:lnTo>
                  <a:close/>
                </a:path>
                <a:path w="132079" h="22860">
                  <a:moveTo>
                    <a:pt x="36126" y="5068"/>
                  </a:moveTo>
                  <a:lnTo>
                    <a:pt x="33655" y="5068"/>
                  </a:lnTo>
                  <a:lnTo>
                    <a:pt x="33593" y="7632"/>
                  </a:lnTo>
                  <a:lnTo>
                    <a:pt x="33680" y="7943"/>
                  </a:lnTo>
                  <a:lnTo>
                    <a:pt x="35924" y="7943"/>
                  </a:lnTo>
                  <a:lnTo>
                    <a:pt x="36027" y="6169"/>
                  </a:lnTo>
                  <a:lnTo>
                    <a:pt x="36126" y="5068"/>
                  </a:lnTo>
                  <a:close/>
                </a:path>
                <a:path w="132079" h="22860">
                  <a:moveTo>
                    <a:pt x="41910" y="5068"/>
                  </a:moveTo>
                  <a:lnTo>
                    <a:pt x="39438" y="5068"/>
                  </a:lnTo>
                  <a:lnTo>
                    <a:pt x="39518" y="6085"/>
                  </a:lnTo>
                  <a:lnTo>
                    <a:pt x="39640" y="17778"/>
                  </a:lnTo>
                  <a:lnTo>
                    <a:pt x="42186" y="17778"/>
                  </a:lnTo>
                  <a:lnTo>
                    <a:pt x="42186" y="9439"/>
                  </a:lnTo>
                  <a:lnTo>
                    <a:pt x="42506" y="8548"/>
                  </a:lnTo>
                  <a:lnTo>
                    <a:pt x="43283" y="7741"/>
                  </a:lnTo>
                  <a:lnTo>
                    <a:pt x="41833" y="7741"/>
                  </a:lnTo>
                  <a:lnTo>
                    <a:pt x="42048" y="7221"/>
                  </a:lnTo>
                  <a:lnTo>
                    <a:pt x="41910" y="5068"/>
                  </a:lnTo>
                  <a:close/>
                </a:path>
                <a:path w="132079" h="22860">
                  <a:moveTo>
                    <a:pt x="50561" y="6884"/>
                  </a:moveTo>
                  <a:lnTo>
                    <a:pt x="46625" y="6884"/>
                  </a:lnTo>
                  <a:lnTo>
                    <a:pt x="47279" y="7130"/>
                  </a:lnTo>
                  <a:lnTo>
                    <a:pt x="48188" y="8129"/>
                  </a:lnTo>
                  <a:lnTo>
                    <a:pt x="48307" y="8548"/>
                  </a:lnTo>
                  <a:lnTo>
                    <a:pt x="48416" y="17778"/>
                  </a:lnTo>
                  <a:lnTo>
                    <a:pt x="50962" y="17778"/>
                  </a:lnTo>
                  <a:lnTo>
                    <a:pt x="50947" y="8129"/>
                  </a:lnTo>
                  <a:lnTo>
                    <a:pt x="50561" y="6884"/>
                  </a:lnTo>
                  <a:close/>
                </a:path>
                <a:path w="132079" h="22860">
                  <a:moveTo>
                    <a:pt x="42085" y="7130"/>
                  </a:moveTo>
                  <a:lnTo>
                    <a:pt x="41833" y="7741"/>
                  </a:lnTo>
                  <a:lnTo>
                    <a:pt x="42137" y="7741"/>
                  </a:lnTo>
                  <a:lnTo>
                    <a:pt x="42085" y="7130"/>
                  </a:lnTo>
                  <a:close/>
                </a:path>
                <a:path w="132079" h="22860">
                  <a:moveTo>
                    <a:pt x="47919" y="4842"/>
                  </a:moveTo>
                  <a:lnTo>
                    <a:pt x="45364" y="4842"/>
                  </a:lnTo>
                  <a:lnTo>
                    <a:pt x="44430" y="5093"/>
                  </a:lnTo>
                  <a:lnTo>
                    <a:pt x="42818" y="6085"/>
                  </a:lnTo>
                  <a:lnTo>
                    <a:pt x="42221" y="6800"/>
                  </a:lnTo>
                  <a:lnTo>
                    <a:pt x="42137" y="7741"/>
                  </a:lnTo>
                  <a:lnTo>
                    <a:pt x="43283" y="7741"/>
                  </a:lnTo>
                  <a:lnTo>
                    <a:pt x="43784" y="7221"/>
                  </a:lnTo>
                  <a:lnTo>
                    <a:pt x="44641" y="6884"/>
                  </a:lnTo>
                  <a:lnTo>
                    <a:pt x="50561" y="6884"/>
                  </a:lnTo>
                  <a:lnTo>
                    <a:pt x="49046" y="5253"/>
                  </a:lnTo>
                  <a:lnTo>
                    <a:pt x="47919" y="4842"/>
                  </a:lnTo>
                  <a:close/>
                </a:path>
                <a:path w="132079" h="22860">
                  <a:moveTo>
                    <a:pt x="64160" y="0"/>
                  </a:moveTo>
                  <a:lnTo>
                    <a:pt x="61537" y="0"/>
                  </a:lnTo>
                  <a:lnTo>
                    <a:pt x="61537" y="17778"/>
                  </a:lnTo>
                  <a:lnTo>
                    <a:pt x="72885" y="17778"/>
                  </a:lnTo>
                  <a:lnTo>
                    <a:pt x="72885" y="15533"/>
                  </a:lnTo>
                  <a:lnTo>
                    <a:pt x="64160" y="15533"/>
                  </a:lnTo>
                  <a:lnTo>
                    <a:pt x="64160" y="0"/>
                  </a:lnTo>
                  <a:close/>
                </a:path>
                <a:path w="132079" h="22860">
                  <a:moveTo>
                    <a:pt x="81808" y="4842"/>
                  </a:moveTo>
                  <a:lnTo>
                    <a:pt x="79287" y="4842"/>
                  </a:lnTo>
                  <a:lnTo>
                    <a:pt x="78193" y="5110"/>
                  </a:lnTo>
                  <a:lnTo>
                    <a:pt x="74402" y="12936"/>
                  </a:lnTo>
                  <a:lnTo>
                    <a:pt x="74621" y="13962"/>
                  </a:lnTo>
                  <a:lnTo>
                    <a:pt x="75631" y="15928"/>
                  </a:lnTo>
                  <a:lnTo>
                    <a:pt x="76344" y="16685"/>
                  </a:lnTo>
                  <a:lnTo>
                    <a:pt x="78193" y="17744"/>
                  </a:lnTo>
                  <a:lnTo>
                    <a:pt x="79287" y="18004"/>
                  </a:lnTo>
                  <a:lnTo>
                    <a:pt x="81808" y="18004"/>
                  </a:lnTo>
                  <a:lnTo>
                    <a:pt x="82901" y="17744"/>
                  </a:lnTo>
                  <a:lnTo>
                    <a:pt x="84767" y="16685"/>
                  </a:lnTo>
                  <a:lnTo>
                    <a:pt x="85408" y="16013"/>
                  </a:lnTo>
                  <a:lnTo>
                    <a:pt x="79438" y="16013"/>
                  </a:lnTo>
                  <a:lnTo>
                    <a:pt x="78555" y="15626"/>
                  </a:lnTo>
                  <a:lnTo>
                    <a:pt x="77261" y="14079"/>
                  </a:lnTo>
                  <a:lnTo>
                    <a:pt x="76941" y="12936"/>
                  </a:lnTo>
                  <a:lnTo>
                    <a:pt x="76941" y="9911"/>
                  </a:lnTo>
                  <a:lnTo>
                    <a:pt x="77269" y="8775"/>
                  </a:lnTo>
                  <a:lnTo>
                    <a:pt x="78581" y="7246"/>
                  </a:lnTo>
                  <a:lnTo>
                    <a:pt x="79455" y="6859"/>
                  </a:lnTo>
                  <a:lnTo>
                    <a:pt x="85425" y="6859"/>
                  </a:lnTo>
                  <a:lnTo>
                    <a:pt x="84767" y="6169"/>
                  </a:lnTo>
                  <a:lnTo>
                    <a:pt x="82901" y="5110"/>
                  </a:lnTo>
                  <a:lnTo>
                    <a:pt x="81808" y="4842"/>
                  </a:lnTo>
                  <a:close/>
                </a:path>
                <a:path w="132079" h="22860">
                  <a:moveTo>
                    <a:pt x="85425" y="6859"/>
                  </a:moveTo>
                  <a:lnTo>
                    <a:pt x="81657" y="6859"/>
                  </a:lnTo>
                  <a:lnTo>
                    <a:pt x="82539" y="7246"/>
                  </a:lnTo>
                  <a:lnTo>
                    <a:pt x="83851" y="8775"/>
                  </a:lnTo>
                  <a:lnTo>
                    <a:pt x="84179" y="9911"/>
                  </a:lnTo>
                  <a:lnTo>
                    <a:pt x="84179" y="12936"/>
                  </a:lnTo>
                  <a:lnTo>
                    <a:pt x="83851" y="14079"/>
                  </a:lnTo>
                  <a:lnTo>
                    <a:pt x="82539" y="15626"/>
                  </a:lnTo>
                  <a:lnTo>
                    <a:pt x="81657" y="16013"/>
                  </a:lnTo>
                  <a:lnTo>
                    <a:pt x="85408" y="16013"/>
                  </a:lnTo>
                  <a:lnTo>
                    <a:pt x="86516" y="13962"/>
                  </a:lnTo>
                  <a:lnTo>
                    <a:pt x="86743" y="12936"/>
                  </a:lnTo>
                  <a:lnTo>
                    <a:pt x="86742" y="9911"/>
                  </a:lnTo>
                  <a:lnTo>
                    <a:pt x="86516" y="8893"/>
                  </a:lnTo>
                  <a:lnTo>
                    <a:pt x="85490" y="6926"/>
                  </a:lnTo>
                  <a:close/>
                </a:path>
                <a:path w="132079" h="22860">
                  <a:moveTo>
                    <a:pt x="92022" y="5068"/>
                  </a:moveTo>
                  <a:lnTo>
                    <a:pt x="89551" y="5068"/>
                  </a:lnTo>
                  <a:lnTo>
                    <a:pt x="89590" y="5472"/>
                  </a:lnTo>
                  <a:lnTo>
                    <a:pt x="89702" y="17778"/>
                  </a:lnTo>
                  <a:lnTo>
                    <a:pt x="92274" y="17778"/>
                  </a:lnTo>
                  <a:lnTo>
                    <a:pt x="92274" y="9978"/>
                  </a:lnTo>
                  <a:lnTo>
                    <a:pt x="92409" y="9381"/>
                  </a:lnTo>
                  <a:lnTo>
                    <a:pt x="92910" y="8347"/>
                  </a:lnTo>
                  <a:lnTo>
                    <a:pt x="91895" y="8347"/>
                  </a:lnTo>
                  <a:lnTo>
                    <a:pt x="92064" y="7556"/>
                  </a:lnTo>
                  <a:lnTo>
                    <a:pt x="92192" y="7263"/>
                  </a:lnTo>
                  <a:lnTo>
                    <a:pt x="92022" y="5068"/>
                  </a:lnTo>
                  <a:close/>
                </a:path>
                <a:path w="132079" h="22860">
                  <a:moveTo>
                    <a:pt x="92205" y="7233"/>
                  </a:moveTo>
                  <a:lnTo>
                    <a:pt x="92064" y="7556"/>
                  </a:lnTo>
                  <a:lnTo>
                    <a:pt x="91895" y="8347"/>
                  </a:lnTo>
                  <a:lnTo>
                    <a:pt x="92299" y="8347"/>
                  </a:lnTo>
                  <a:lnTo>
                    <a:pt x="92205" y="7233"/>
                  </a:lnTo>
                  <a:close/>
                </a:path>
                <a:path w="132079" h="22860">
                  <a:moveTo>
                    <a:pt x="96325" y="4842"/>
                  </a:moveTo>
                  <a:lnTo>
                    <a:pt x="95418" y="4842"/>
                  </a:lnTo>
                  <a:lnTo>
                    <a:pt x="94745" y="4993"/>
                  </a:lnTo>
                  <a:lnTo>
                    <a:pt x="93644" y="5472"/>
                  </a:lnTo>
                  <a:lnTo>
                    <a:pt x="93157" y="5859"/>
                  </a:lnTo>
                  <a:lnTo>
                    <a:pt x="92350" y="6901"/>
                  </a:lnTo>
                  <a:lnTo>
                    <a:pt x="92299" y="8347"/>
                  </a:lnTo>
                  <a:lnTo>
                    <a:pt x="92910" y="8347"/>
                  </a:lnTo>
                  <a:lnTo>
                    <a:pt x="93342" y="7834"/>
                  </a:lnTo>
                  <a:lnTo>
                    <a:pt x="94385" y="7179"/>
                  </a:lnTo>
                  <a:lnTo>
                    <a:pt x="95015" y="7010"/>
                  </a:lnTo>
                  <a:lnTo>
                    <a:pt x="97270" y="7010"/>
                  </a:lnTo>
                  <a:lnTo>
                    <a:pt x="97200" y="4968"/>
                  </a:lnTo>
                  <a:lnTo>
                    <a:pt x="96325" y="4842"/>
                  </a:lnTo>
                  <a:close/>
                </a:path>
                <a:path w="132079" h="22860">
                  <a:moveTo>
                    <a:pt x="97270" y="7010"/>
                  </a:moveTo>
                  <a:lnTo>
                    <a:pt x="96057" y="7010"/>
                  </a:lnTo>
                  <a:lnTo>
                    <a:pt x="96729" y="7077"/>
                  </a:lnTo>
                  <a:lnTo>
                    <a:pt x="97268" y="7263"/>
                  </a:lnTo>
                  <a:lnTo>
                    <a:pt x="97270" y="7010"/>
                  </a:lnTo>
                  <a:close/>
                </a:path>
                <a:path w="132079" h="22860">
                  <a:moveTo>
                    <a:pt x="105651" y="4842"/>
                  </a:moveTo>
                  <a:lnTo>
                    <a:pt x="103247" y="4842"/>
                  </a:lnTo>
                  <a:lnTo>
                    <a:pt x="102179" y="5119"/>
                  </a:lnTo>
                  <a:lnTo>
                    <a:pt x="98355" y="13500"/>
                  </a:lnTo>
                  <a:lnTo>
                    <a:pt x="98943" y="15105"/>
                  </a:lnTo>
                  <a:lnTo>
                    <a:pt x="101296" y="17425"/>
                  </a:lnTo>
                  <a:lnTo>
                    <a:pt x="102910" y="18004"/>
                  </a:lnTo>
                  <a:lnTo>
                    <a:pt x="105902" y="18004"/>
                  </a:lnTo>
                  <a:lnTo>
                    <a:pt x="106794" y="17870"/>
                  </a:lnTo>
                  <a:lnTo>
                    <a:pt x="108474" y="17316"/>
                  </a:lnTo>
                  <a:lnTo>
                    <a:pt x="109189" y="16912"/>
                  </a:lnTo>
                  <a:lnTo>
                    <a:pt x="109777" y="16390"/>
                  </a:lnTo>
                  <a:lnTo>
                    <a:pt x="109597" y="16013"/>
                  </a:lnTo>
                  <a:lnTo>
                    <a:pt x="103667" y="16013"/>
                  </a:lnTo>
                  <a:lnTo>
                    <a:pt x="102624" y="15634"/>
                  </a:lnTo>
                  <a:lnTo>
                    <a:pt x="101161" y="14122"/>
                  </a:lnTo>
                  <a:lnTo>
                    <a:pt x="100801" y="12995"/>
                  </a:lnTo>
                  <a:lnTo>
                    <a:pt x="100801" y="11776"/>
                  </a:lnTo>
                  <a:lnTo>
                    <a:pt x="100346" y="11776"/>
                  </a:lnTo>
                  <a:lnTo>
                    <a:pt x="100346" y="10313"/>
                  </a:lnTo>
                  <a:lnTo>
                    <a:pt x="100801" y="10313"/>
                  </a:lnTo>
                  <a:lnTo>
                    <a:pt x="100925" y="9381"/>
                  </a:lnTo>
                  <a:lnTo>
                    <a:pt x="101045" y="8961"/>
                  </a:lnTo>
                  <a:lnTo>
                    <a:pt x="101159" y="8649"/>
                  </a:lnTo>
                  <a:lnTo>
                    <a:pt x="102397" y="7070"/>
                  </a:lnTo>
                  <a:lnTo>
                    <a:pt x="103305" y="6657"/>
                  </a:lnTo>
                  <a:lnTo>
                    <a:pt x="108741" y="6657"/>
                  </a:lnTo>
                  <a:lnTo>
                    <a:pt x="108264" y="6102"/>
                  </a:lnTo>
                  <a:lnTo>
                    <a:pt x="106650" y="5093"/>
                  </a:lnTo>
                  <a:lnTo>
                    <a:pt x="105651" y="4842"/>
                  </a:lnTo>
                  <a:close/>
                </a:path>
                <a:path w="132079" h="22860">
                  <a:moveTo>
                    <a:pt x="108945" y="14650"/>
                  </a:moveTo>
                  <a:lnTo>
                    <a:pt x="108357" y="15138"/>
                  </a:lnTo>
                  <a:lnTo>
                    <a:pt x="107735" y="15491"/>
                  </a:lnTo>
                  <a:lnTo>
                    <a:pt x="106441" y="15911"/>
                  </a:lnTo>
                  <a:lnTo>
                    <a:pt x="105751" y="16013"/>
                  </a:lnTo>
                  <a:lnTo>
                    <a:pt x="109597" y="16013"/>
                  </a:lnTo>
                  <a:lnTo>
                    <a:pt x="108945" y="14650"/>
                  </a:lnTo>
                  <a:close/>
                </a:path>
                <a:path w="132079" h="22860">
                  <a:moveTo>
                    <a:pt x="100801" y="10313"/>
                  </a:moveTo>
                  <a:lnTo>
                    <a:pt x="100346" y="10313"/>
                  </a:lnTo>
                  <a:lnTo>
                    <a:pt x="100346" y="11776"/>
                  </a:lnTo>
                  <a:lnTo>
                    <a:pt x="100801" y="11776"/>
                  </a:lnTo>
                  <a:lnTo>
                    <a:pt x="100801" y="10313"/>
                  </a:lnTo>
                  <a:close/>
                </a:path>
                <a:path w="132079" h="22860">
                  <a:moveTo>
                    <a:pt x="107760" y="10313"/>
                  </a:moveTo>
                  <a:lnTo>
                    <a:pt x="100801" y="10313"/>
                  </a:lnTo>
                  <a:lnTo>
                    <a:pt x="100801" y="11776"/>
                  </a:lnTo>
                  <a:lnTo>
                    <a:pt x="109928" y="11776"/>
                  </a:lnTo>
                  <a:lnTo>
                    <a:pt x="109928" y="10641"/>
                  </a:lnTo>
                  <a:lnTo>
                    <a:pt x="107760" y="10641"/>
                  </a:lnTo>
                  <a:lnTo>
                    <a:pt x="107760" y="10313"/>
                  </a:lnTo>
                  <a:close/>
                </a:path>
                <a:path w="132079" h="22860">
                  <a:moveTo>
                    <a:pt x="108741" y="6657"/>
                  </a:moveTo>
                  <a:lnTo>
                    <a:pt x="105542" y="6657"/>
                  </a:lnTo>
                  <a:lnTo>
                    <a:pt x="106273" y="6977"/>
                  </a:lnTo>
                  <a:lnTo>
                    <a:pt x="107475" y="8406"/>
                  </a:lnTo>
                  <a:lnTo>
                    <a:pt x="107637" y="8961"/>
                  </a:lnTo>
                  <a:lnTo>
                    <a:pt x="107760" y="10641"/>
                  </a:lnTo>
                  <a:lnTo>
                    <a:pt x="108188" y="10313"/>
                  </a:lnTo>
                  <a:lnTo>
                    <a:pt x="109928" y="10313"/>
                  </a:lnTo>
                  <a:lnTo>
                    <a:pt x="109861" y="9381"/>
                  </a:lnTo>
                  <a:lnTo>
                    <a:pt x="109719" y="8649"/>
                  </a:lnTo>
                  <a:lnTo>
                    <a:pt x="108878" y="6817"/>
                  </a:lnTo>
                  <a:lnTo>
                    <a:pt x="108741" y="6657"/>
                  </a:lnTo>
                  <a:close/>
                </a:path>
                <a:path w="132079" h="22860">
                  <a:moveTo>
                    <a:pt x="109928" y="10313"/>
                  </a:moveTo>
                  <a:lnTo>
                    <a:pt x="108188" y="10313"/>
                  </a:lnTo>
                  <a:lnTo>
                    <a:pt x="107760" y="10641"/>
                  </a:lnTo>
                  <a:lnTo>
                    <a:pt x="109928" y="10641"/>
                  </a:lnTo>
                  <a:lnTo>
                    <a:pt x="109928" y="10313"/>
                  </a:lnTo>
                  <a:close/>
                </a:path>
                <a:path w="132079" h="22860">
                  <a:moveTo>
                    <a:pt x="115121" y="5068"/>
                  </a:moveTo>
                  <a:lnTo>
                    <a:pt x="112650" y="5068"/>
                  </a:lnTo>
                  <a:lnTo>
                    <a:pt x="112730" y="6085"/>
                  </a:lnTo>
                  <a:lnTo>
                    <a:pt x="112852" y="17778"/>
                  </a:lnTo>
                  <a:lnTo>
                    <a:pt x="115398" y="17778"/>
                  </a:lnTo>
                  <a:lnTo>
                    <a:pt x="115398" y="9472"/>
                  </a:lnTo>
                  <a:lnTo>
                    <a:pt x="115675" y="8566"/>
                  </a:lnTo>
                  <a:lnTo>
                    <a:pt x="116355" y="7741"/>
                  </a:lnTo>
                  <a:lnTo>
                    <a:pt x="115045" y="7741"/>
                  </a:lnTo>
                  <a:lnTo>
                    <a:pt x="115244" y="7221"/>
                  </a:lnTo>
                  <a:lnTo>
                    <a:pt x="115121" y="5068"/>
                  </a:lnTo>
                  <a:close/>
                </a:path>
                <a:path w="132079" h="22860">
                  <a:moveTo>
                    <a:pt x="122999" y="6884"/>
                  </a:moveTo>
                  <a:lnTo>
                    <a:pt x="119366" y="6884"/>
                  </a:lnTo>
                  <a:lnTo>
                    <a:pt x="119971" y="7137"/>
                  </a:lnTo>
                  <a:lnTo>
                    <a:pt x="120727" y="8129"/>
                  </a:lnTo>
                  <a:lnTo>
                    <a:pt x="120833" y="8566"/>
                  </a:lnTo>
                  <a:lnTo>
                    <a:pt x="120920" y="17778"/>
                  </a:lnTo>
                  <a:lnTo>
                    <a:pt x="123468" y="17778"/>
                  </a:lnTo>
                  <a:lnTo>
                    <a:pt x="123468" y="9472"/>
                  </a:lnTo>
                  <a:lnTo>
                    <a:pt x="123753" y="8566"/>
                  </a:lnTo>
                  <a:lnTo>
                    <a:pt x="124347" y="7867"/>
                  </a:lnTo>
                  <a:lnTo>
                    <a:pt x="122836" y="7867"/>
                  </a:lnTo>
                  <a:lnTo>
                    <a:pt x="123072" y="7221"/>
                  </a:lnTo>
                  <a:lnTo>
                    <a:pt x="122999" y="6884"/>
                  </a:lnTo>
                  <a:close/>
                </a:path>
                <a:path w="132079" h="22860">
                  <a:moveTo>
                    <a:pt x="131220" y="6884"/>
                  </a:moveTo>
                  <a:lnTo>
                    <a:pt x="127485" y="6884"/>
                  </a:lnTo>
                  <a:lnTo>
                    <a:pt x="128090" y="7137"/>
                  </a:lnTo>
                  <a:lnTo>
                    <a:pt x="128847" y="8129"/>
                  </a:lnTo>
                  <a:lnTo>
                    <a:pt x="128953" y="8566"/>
                  </a:lnTo>
                  <a:lnTo>
                    <a:pt x="129040" y="17778"/>
                  </a:lnTo>
                  <a:lnTo>
                    <a:pt x="131587" y="17778"/>
                  </a:lnTo>
                  <a:lnTo>
                    <a:pt x="131466" y="7741"/>
                  </a:lnTo>
                  <a:lnTo>
                    <a:pt x="131220" y="6884"/>
                  </a:lnTo>
                  <a:close/>
                </a:path>
                <a:path w="132079" h="22860">
                  <a:moveTo>
                    <a:pt x="123078" y="7204"/>
                  </a:moveTo>
                  <a:lnTo>
                    <a:pt x="122836" y="7867"/>
                  </a:lnTo>
                  <a:lnTo>
                    <a:pt x="123240" y="7867"/>
                  </a:lnTo>
                  <a:lnTo>
                    <a:pt x="123078" y="7204"/>
                  </a:lnTo>
                  <a:close/>
                </a:path>
                <a:path w="132079" h="22860">
                  <a:moveTo>
                    <a:pt x="128762" y="4842"/>
                  </a:moveTo>
                  <a:lnTo>
                    <a:pt x="126292" y="4842"/>
                  </a:lnTo>
                  <a:lnTo>
                    <a:pt x="125359" y="5119"/>
                  </a:lnTo>
                  <a:lnTo>
                    <a:pt x="123744" y="6211"/>
                  </a:lnTo>
                  <a:lnTo>
                    <a:pt x="123271" y="6817"/>
                  </a:lnTo>
                  <a:lnTo>
                    <a:pt x="123183" y="7632"/>
                  </a:lnTo>
                  <a:lnTo>
                    <a:pt x="123240" y="7867"/>
                  </a:lnTo>
                  <a:lnTo>
                    <a:pt x="124347" y="7867"/>
                  </a:lnTo>
                  <a:lnTo>
                    <a:pt x="124896" y="7221"/>
                  </a:lnTo>
                  <a:lnTo>
                    <a:pt x="125670" y="6884"/>
                  </a:lnTo>
                  <a:lnTo>
                    <a:pt x="131220" y="6884"/>
                  </a:lnTo>
                  <a:lnTo>
                    <a:pt x="129821" y="5253"/>
                  </a:lnTo>
                  <a:lnTo>
                    <a:pt x="128762" y="4842"/>
                  </a:lnTo>
                  <a:close/>
                </a:path>
                <a:path w="132079" h="22860">
                  <a:moveTo>
                    <a:pt x="115292" y="7093"/>
                  </a:moveTo>
                  <a:lnTo>
                    <a:pt x="115045" y="7741"/>
                  </a:lnTo>
                  <a:lnTo>
                    <a:pt x="115347" y="7741"/>
                  </a:lnTo>
                  <a:lnTo>
                    <a:pt x="115292" y="7093"/>
                  </a:lnTo>
                  <a:close/>
                </a:path>
                <a:path w="132079" h="22860">
                  <a:moveTo>
                    <a:pt x="120349" y="4842"/>
                  </a:moveTo>
                  <a:lnTo>
                    <a:pt x="118281" y="4842"/>
                  </a:lnTo>
                  <a:lnTo>
                    <a:pt x="117361" y="5119"/>
                  </a:lnTo>
                  <a:lnTo>
                    <a:pt x="115960" y="6085"/>
                  </a:lnTo>
                  <a:lnTo>
                    <a:pt x="115398" y="6817"/>
                  </a:lnTo>
                  <a:lnTo>
                    <a:pt x="115347" y="7741"/>
                  </a:lnTo>
                  <a:lnTo>
                    <a:pt x="116355" y="7741"/>
                  </a:lnTo>
                  <a:lnTo>
                    <a:pt x="116785" y="7221"/>
                  </a:lnTo>
                  <a:lnTo>
                    <a:pt x="117549" y="6884"/>
                  </a:lnTo>
                  <a:lnTo>
                    <a:pt x="122999" y="6884"/>
                  </a:lnTo>
                  <a:lnTo>
                    <a:pt x="122527" y="6085"/>
                  </a:lnTo>
                  <a:lnTo>
                    <a:pt x="121232" y="5119"/>
                  </a:lnTo>
                  <a:lnTo>
                    <a:pt x="120349" y="4842"/>
                  </a:lnTo>
                  <a:close/>
                </a:path>
              </a:pathLst>
            </a:custGeom>
            <a:solidFill>
              <a:srgbClr val="65758B"/>
            </a:solidFill>
          </p:spPr>
          <p:txBody>
            <a:bodyPr wrap="square" lIns="0" tIns="0" rIns="0" bIns="0" rtlCol="0"/>
            <a:lstStyle/>
            <a:p>
              <a:endParaRPr/>
            </a:p>
          </p:txBody>
        </p:sp>
        <p:sp>
          <p:nvSpPr>
            <p:cNvPr id="66" name="object 66"/>
            <p:cNvSpPr/>
            <p:nvPr/>
          </p:nvSpPr>
          <p:spPr>
            <a:xfrm>
              <a:off x="6014330" y="2292051"/>
              <a:ext cx="22225" cy="22225"/>
            </a:xfrm>
            <a:custGeom>
              <a:avLst/>
              <a:gdLst/>
              <a:ahLst/>
              <a:cxnLst/>
              <a:rect l="l" t="t" r="r" b="b"/>
              <a:pathLst>
                <a:path w="22225" h="22225">
                  <a:moveTo>
                    <a:pt x="20001" y="0"/>
                  </a:moveTo>
                  <a:lnTo>
                    <a:pt x="1612" y="0"/>
                  </a:lnTo>
                  <a:lnTo>
                    <a:pt x="0" y="1612"/>
                  </a:lnTo>
                  <a:lnTo>
                    <a:pt x="0" y="3602"/>
                  </a:lnTo>
                  <a:lnTo>
                    <a:pt x="0" y="20001"/>
                  </a:lnTo>
                  <a:lnTo>
                    <a:pt x="1612" y="21614"/>
                  </a:lnTo>
                  <a:lnTo>
                    <a:pt x="20001" y="21614"/>
                  </a:lnTo>
                  <a:lnTo>
                    <a:pt x="21614" y="20001"/>
                  </a:lnTo>
                  <a:lnTo>
                    <a:pt x="21614" y="1612"/>
                  </a:lnTo>
                  <a:lnTo>
                    <a:pt x="20001" y="0"/>
                  </a:lnTo>
                  <a:close/>
                </a:path>
              </a:pathLst>
            </a:custGeom>
            <a:solidFill>
              <a:srgbClr val="F34344">
                <a:alpha val="55999"/>
              </a:srgbClr>
            </a:solidFill>
          </p:spPr>
          <p:txBody>
            <a:bodyPr wrap="square" lIns="0" tIns="0" rIns="0" bIns="0" rtlCol="0"/>
            <a:lstStyle/>
            <a:p>
              <a:endParaRPr/>
            </a:p>
          </p:txBody>
        </p:sp>
        <p:sp>
          <p:nvSpPr>
            <p:cNvPr id="67" name="object 67"/>
            <p:cNvSpPr/>
            <p:nvPr/>
          </p:nvSpPr>
          <p:spPr>
            <a:xfrm>
              <a:off x="6052453" y="2290649"/>
              <a:ext cx="194310" cy="24765"/>
            </a:xfrm>
            <a:custGeom>
              <a:avLst/>
              <a:gdLst/>
              <a:ahLst/>
              <a:cxnLst/>
              <a:rect l="l" t="t" r="r" b="b"/>
              <a:pathLst>
                <a:path w="194310" h="24764">
                  <a:moveTo>
                    <a:pt x="9329" y="781"/>
                  </a:moveTo>
                  <a:lnTo>
                    <a:pt x="0" y="781"/>
                  </a:lnTo>
                  <a:lnTo>
                    <a:pt x="0" y="18559"/>
                  </a:lnTo>
                  <a:lnTo>
                    <a:pt x="9673" y="18559"/>
                  </a:lnTo>
                  <a:lnTo>
                    <a:pt x="11169" y="18139"/>
                  </a:lnTo>
                  <a:lnTo>
                    <a:pt x="13211" y="16516"/>
                  </a:lnTo>
                  <a:lnTo>
                    <a:pt x="2546" y="16516"/>
                  </a:lnTo>
                  <a:lnTo>
                    <a:pt x="2546" y="10565"/>
                  </a:lnTo>
                  <a:lnTo>
                    <a:pt x="12686" y="10565"/>
                  </a:lnTo>
                  <a:lnTo>
                    <a:pt x="12035" y="9884"/>
                  </a:lnTo>
                  <a:lnTo>
                    <a:pt x="11482" y="9632"/>
                  </a:lnTo>
                  <a:lnTo>
                    <a:pt x="9707" y="9632"/>
                  </a:lnTo>
                  <a:lnTo>
                    <a:pt x="9707" y="9254"/>
                  </a:lnTo>
                  <a:lnTo>
                    <a:pt x="11079" y="9254"/>
                  </a:lnTo>
                  <a:lnTo>
                    <a:pt x="11750" y="8884"/>
                  </a:lnTo>
                  <a:lnTo>
                    <a:pt x="12048" y="8548"/>
                  </a:lnTo>
                  <a:lnTo>
                    <a:pt x="2546" y="8548"/>
                  </a:lnTo>
                  <a:lnTo>
                    <a:pt x="2546" y="2799"/>
                  </a:lnTo>
                  <a:lnTo>
                    <a:pt x="12867" y="2799"/>
                  </a:lnTo>
                  <a:lnTo>
                    <a:pt x="10800" y="1184"/>
                  </a:lnTo>
                  <a:lnTo>
                    <a:pt x="9329" y="781"/>
                  </a:lnTo>
                  <a:close/>
                </a:path>
                <a:path w="194310" h="24764">
                  <a:moveTo>
                    <a:pt x="12686" y="10565"/>
                  </a:moveTo>
                  <a:lnTo>
                    <a:pt x="8657" y="10565"/>
                  </a:lnTo>
                  <a:lnTo>
                    <a:pt x="9589" y="10792"/>
                  </a:lnTo>
                  <a:lnTo>
                    <a:pt x="10951" y="11700"/>
                  </a:lnTo>
                  <a:lnTo>
                    <a:pt x="11266" y="12397"/>
                  </a:lnTo>
                  <a:lnTo>
                    <a:pt x="11296" y="14616"/>
                  </a:lnTo>
                  <a:lnTo>
                    <a:pt x="10951" y="15382"/>
                  </a:lnTo>
                  <a:lnTo>
                    <a:pt x="9589" y="16290"/>
                  </a:lnTo>
                  <a:lnTo>
                    <a:pt x="8657" y="16516"/>
                  </a:lnTo>
                  <a:lnTo>
                    <a:pt x="13211" y="16516"/>
                  </a:lnTo>
                  <a:lnTo>
                    <a:pt x="13772" y="15382"/>
                  </a:lnTo>
                  <a:lnTo>
                    <a:pt x="13842" y="12397"/>
                  </a:lnTo>
                  <a:lnTo>
                    <a:pt x="13482" y="11398"/>
                  </a:lnTo>
                  <a:lnTo>
                    <a:pt x="12686" y="10565"/>
                  </a:lnTo>
                  <a:close/>
                </a:path>
                <a:path w="194310" h="24764">
                  <a:moveTo>
                    <a:pt x="9707" y="9254"/>
                  </a:moveTo>
                  <a:lnTo>
                    <a:pt x="9707" y="9632"/>
                  </a:lnTo>
                  <a:lnTo>
                    <a:pt x="10792" y="9393"/>
                  </a:lnTo>
                  <a:lnTo>
                    <a:pt x="9707" y="9254"/>
                  </a:lnTo>
                  <a:close/>
                </a:path>
                <a:path w="194310" h="24764">
                  <a:moveTo>
                    <a:pt x="10792" y="9393"/>
                  </a:moveTo>
                  <a:lnTo>
                    <a:pt x="9707" y="9632"/>
                  </a:lnTo>
                  <a:lnTo>
                    <a:pt x="11482" y="9632"/>
                  </a:lnTo>
                  <a:lnTo>
                    <a:pt x="11018" y="9422"/>
                  </a:lnTo>
                  <a:lnTo>
                    <a:pt x="10792" y="9393"/>
                  </a:lnTo>
                  <a:close/>
                </a:path>
                <a:path w="194310" h="24764">
                  <a:moveTo>
                    <a:pt x="11079" y="9254"/>
                  </a:moveTo>
                  <a:lnTo>
                    <a:pt x="9707" y="9254"/>
                  </a:lnTo>
                  <a:lnTo>
                    <a:pt x="10792" y="9393"/>
                  </a:lnTo>
                  <a:lnTo>
                    <a:pt x="11079" y="9254"/>
                  </a:lnTo>
                  <a:close/>
                </a:path>
                <a:path w="194310" h="24764">
                  <a:moveTo>
                    <a:pt x="12867" y="2799"/>
                  </a:moveTo>
                  <a:lnTo>
                    <a:pt x="8286" y="2799"/>
                  </a:lnTo>
                  <a:lnTo>
                    <a:pt x="9245" y="3042"/>
                  </a:lnTo>
                  <a:lnTo>
                    <a:pt x="10523" y="4018"/>
                  </a:lnTo>
                  <a:lnTo>
                    <a:pt x="10841" y="4732"/>
                  </a:lnTo>
                  <a:lnTo>
                    <a:pt x="10841" y="6615"/>
                  </a:lnTo>
                  <a:lnTo>
                    <a:pt x="10523" y="7329"/>
                  </a:lnTo>
                  <a:lnTo>
                    <a:pt x="9245" y="8304"/>
                  </a:lnTo>
                  <a:lnTo>
                    <a:pt x="8286" y="8548"/>
                  </a:lnTo>
                  <a:lnTo>
                    <a:pt x="12048" y="8548"/>
                  </a:lnTo>
                  <a:lnTo>
                    <a:pt x="13061" y="7405"/>
                  </a:lnTo>
                  <a:lnTo>
                    <a:pt x="13344" y="6615"/>
                  </a:lnTo>
                  <a:lnTo>
                    <a:pt x="13389" y="3933"/>
                  </a:lnTo>
                  <a:lnTo>
                    <a:pt x="12867" y="2799"/>
                  </a:lnTo>
                  <a:close/>
                </a:path>
                <a:path w="194310" h="24764">
                  <a:moveTo>
                    <a:pt x="19303" y="5849"/>
                  </a:moveTo>
                  <a:lnTo>
                    <a:pt x="16832" y="5849"/>
                  </a:lnTo>
                  <a:lnTo>
                    <a:pt x="16871" y="6253"/>
                  </a:lnTo>
                  <a:lnTo>
                    <a:pt x="16984" y="18559"/>
                  </a:lnTo>
                  <a:lnTo>
                    <a:pt x="19556" y="18559"/>
                  </a:lnTo>
                  <a:lnTo>
                    <a:pt x="19556" y="10759"/>
                  </a:lnTo>
                  <a:lnTo>
                    <a:pt x="19691" y="10162"/>
                  </a:lnTo>
                  <a:lnTo>
                    <a:pt x="20191" y="9128"/>
                  </a:lnTo>
                  <a:lnTo>
                    <a:pt x="19178" y="9128"/>
                  </a:lnTo>
                  <a:lnTo>
                    <a:pt x="19345" y="8337"/>
                  </a:lnTo>
                  <a:lnTo>
                    <a:pt x="19473" y="8044"/>
                  </a:lnTo>
                  <a:lnTo>
                    <a:pt x="19303" y="5849"/>
                  </a:lnTo>
                  <a:close/>
                </a:path>
                <a:path w="194310" h="24764">
                  <a:moveTo>
                    <a:pt x="19487" y="8012"/>
                  </a:moveTo>
                  <a:lnTo>
                    <a:pt x="19345" y="8337"/>
                  </a:lnTo>
                  <a:lnTo>
                    <a:pt x="19178" y="9128"/>
                  </a:lnTo>
                  <a:lnTo>
                    <a:pt x="19582" y="9128"/>
                  </a:lnTo>
                  <a:lnTo>
                    <a:pt x="19487" y="8012"/>
                  </a:lnTo>
                  <a:close/>
                </a:path>
                <a:path w="194310" h="24764">
                  <a:moveTo>
                    <a:pt x="23608" y="5623"/>
                  </a:moveTo>
                  <a:lnTo>
                    <a:pt x="22699" y="5623"/>
                  </a:lnTo>
                  <a:lnTo>
                    <a:pt x="22028" y="5774"/>
                  </a:lnTo>
                  <a:lnTo>
                    <a:pt x="20927" y="6253"/>
                  </a:lnTo>
                  <a:lnTo>
                    <a:pt x="20439" y="6640"/>
                  </a:lnTo>
                  <a:lnTo>
                    <a:pt x="19631" y="7682"/>
                  </a:lnTo>
                  <a:lnTo>
                    <a:pt x="19582" y="9128"/>
                  </a:lnTo>
                  <a:lnTo>
                    <a:pt x="20191" y="9128"/>
                  </a:lnTo>
                  <a:lnTo>
                    <a:pt x="20623" y="8615"/>
                  </a:lnTo>
                  <a:lnTo>
                    <a:pt x="21666" y="7960"/>
                  </a:lnTo>
                  <a:lnTo>
                    <a:pt x="22296" y="7791"/>
                  </a:lnTo>
                  <a:lnTo>
                    <a:pt x="24551" y="7791"/>
                  </a:lnTo>
                  <a:lnTo>
                    <a:pt x="24481" y="5749"/>
                  </a:lnTo>
                  <a:lnTo>
                    <a:pt x="23608" y="5623"/>
                  </a:lnTo>
                  <a:close/>
                </a:path>
                <a:path w="194310" h="24764">
                  <a:moveTo>
                    <a:pt x="24551" y="7791"/>
                  </a:moveTo>
                  <a:lnTo>
                    <a:pt x="23338" y="7791"/>
                  </a:lnTo>
                  <a:lnTo>
                    <a:pt x="24011" y="7858"/>
                  </a:lnTo>
                  <a:lnTo>
                    <a:pt x="24549" y="8044"/>
                  </a:lnTo>
                  <a:lnTo>
                    <a:pt x="24551" y="7791"/>
                  </a:lnTo>
                  <a:close/>
                </a:path>
                <a:path w="194310" h="24764">
                  <a:moveTo>
                    <a:pt x="33075" y="5623"/>
                  </a:moveTo>
                  <a:lnTo>
                    <a:pt x="30553" y="5623"/>
                  </a:lnTo>
                  <a:lnTo>
                    <a:pt x="29461" y="5891"/>
                  </a:lnTo>
                  <a:lnTo>
                    <a:pt x="25668" y="13717"/>
                  </a:lnTo>
                  <a:lnTo>
                    <a:pt x="25888" y="14743"/>
                  </a:lnTo>
                  <a:lnTo>
                    <a:pt x="26897" y="16709"/>
                  </a:lnTo>
                  <a:lnTo>
                    <a:pt x="27612" y="17466"/>
                  </a:lnTo>
                  <a:lnTo>
                    <a:pt x="29461" y="18525"/>
                  </a:lnTo>
                  <a:lnTo>
                    <a:pt x="30553" y="18785"/>
                  </a:lnTo>
                  <a:lnTo>
                    <a:pt x="33075" y="18785"/>
                  </a:lnTo>
                  <a:lnTo>
                    <a:pt x="34168" y="18525"/>
                  </a:lnTo>
                  <a:lnTo>
                    <a:pt x="36033" y="17466"/>
                  </a:lnTo>
                  <a:lnTo>
                    <a:pt x="36676" y="16794"/>
                  </a:lnTo>
                  <a:lnTo>
                    <a:pt x="30704" y="16794"/>
                  </a:lnTo>
                  <a:lnTo>
                    <a:pt x="29822" y="16407"/>
                  </a:lnTo>
                  <a:lnTo>
                    <a:pt x="28528" y="14860"/>
                  </a:lnTo>
                  <a:lnTo>
                    <a:pt x="28209" y="13717"/>
                  </a:lnTo>
                  <a:lnTo>
                    <a:pt x="28209" y="10692"/>
                  </a:lnTo>
                  <a:lnTo>
                    <a:pt x="28536" y="9556"/>
                  </a:lnTo>
                  <a:lnTo>
                    <a:pt x="29847" y="8027"/>
                  </a:lnTo>
                  <a:lnTo>
                    <a:pt x="30721" y="7640"/>
                  </a:lnTo>
                  <a:lnTo>
                    <a:pt x="36693" y="7640"/>
                  </a:lnTo>
                  <a:lnTo>
                    <a:pt x="36033" y="6950"/>
                  </a:lnTo>
                  <a:lnTo>
                    <a:pt x="34168" y="5891"/>
                  </a:lnTo>
                  <a:lnTo>
                    <a:pt x="33075" y="5623"/>
                  </a:lnTo>
                  <a:close/>
                </a:path>
                <a:path w="194310" h="24764">
                  <a:moveTo>
                    <a:pt x="36693" y="7640"/>
                  </a:moveTo>
                  <a:lnTo>
                    <a:pt x="32924" y="7640"/>
                  </a:lnTo>
                  <a:lnTo>
                    <a:pt x="33806" y="8027"/>
                  </a:lnTo>
                  <a:lnTo>
                    <a:pt x="35118" y="9556"/>
                  </a:lnTo>
                  <a:lnTo>
                    <a:pt x="35445" y="10692"/>
                  </a:lnTo>
                  <a:lnTo>
                    <a:pt x="35445" y="13717"/>
                  </a:lnTo>
                  <a:lnTo>
                    <a:pt x="35118" y="14860"/>
                  </a:lnTo>
                  <a:lnTo>
                    <a:pt x="33806" y="16407"/>
                  </a:lnTo>
                  <a:lnTo>
                    <a:pt x="32924" y="16794"/>
                  </a:lnTo>
                  <a:lnTo>
                    <a:pt x="36676" y="16794"/>
                  </a:lnTo>
                  <a:lnTo>
                    <a:pt x="37782" y="14743"/>
                  </a:lnTo>
                  <a:lnTo>
                    <a:pt x="38009" y="13717"/>
                  </a:lnTo>
                  <a:lnTo>
                    <a:pt x="38009" y="10692"/>
                  </a:lnTo>
                  <a:lnTo>
                    <a:pt x="37782" y="9674"/>
                  </a:lnTo>
                  <a:lnTo>
                    <a:pt x="36757" y="7707"/>
                  </a:lnTo>
                  <a:close/>
                </a:path>
                <a:path w="194310" h="24764">
                  <a:moveTo>
                    <a:pt x="47727" y="5623"/>
                  </a:moveTo>
                  <a:lnTo>
                    <a:pt x="45205" y="5623"/>
                  </a:lnTo>
                  <a:lnTo>
                    <a:pt x="44113" y="5891"/>
                  </a:lnTo>
                  <a:lnTo>
                    <a:pt x="40320" y="13717"/>
                  </a:lnTo>
                  <a:lnTo>
                    <a:pt x="40540" y="14743"/>
                  </a:lnTo>
                  <a:lnTo>
                    <a:pt x="41549" y="16709"/>
                  </a:lnTo>
                  <a:lnTo>
                    <a:pt x="42264" y="17466"/>
                  </a:lnTo>
                  <a:lnTo>
                    <a:pt x="44113" y="18525"/>
                  </a:lnTo>
                  <a:lnTo>
                    <a:pt x="45205" y="18785"/>
                  </a:lnTo>
                  <a:lnTo>
                    <a:pt x="47727" y="18785"/>
                  </a:lnTo>
                  <a:lnTo>
                    <a:pt x="48820" y="18525"/>
                  </a:lnTo>
                  <a:lnTo>
                    <a:pt x="50685" y="17466"/>
                  </a:lnTo>
                  <a:lnTo>
                    <a:pt x="51328" y="16794"/>
                  </a:lnTo>
                  <a:lnTo>
                    <a:pt x="45356" y="16794"/>
                  </a:lnTo>
                  <a:lnTo>
                    <a:pt x="44474" y="16407"/>
                  </a:lnTo>
                  <a:lnTo>
                    <a:pt x="43179" y="14860"/>
                  </a:lnTo>
                  <a:lnTo>
                    <a:pt x="42861" y="13717"/>
                  </a:lnTo>
                  <a:lnTo>
                    <a:pt x="42861" y="10692"/>
                  </a:lnTo>
                  <a:lnTo>
                    <a:pt x="43188" y="9556"/>
                  </a:lnTo>
                  <a:lnTo>
                    <a:pt x="44499" y="8027"/>
                  </a:lnTo>
                  <a:lnTo>
                    <a:pt x="45374" y="7640"/>
                  </a:lnTo>
                  <a:lnTo>
                    <a:pt x="51345" y="7640"/>
                  </a:lnTo>
                  <a:lnTo>
                    <a:pt x="50685" y="6950"/>
                  </a:lnTo>
                  <a:lnTo>
                    <a:pt x="48820" y="5891"/>
                  </a:lnTo>
                  <a:lnTo>
                    <a:pt x="47727" y="5623"/>
                  </a:lnTo>
                  <a:close/>
                </a:path>
                <a:path w="194310" h="24764">
                  <a:moveTo>
                    <a:pt x="51345" y="7640"/>
                  </a:moveTo>
                  <a:lnTo>
                    <a:pt x="47576" y="7640"/>
                  </a:lnTo>
                  <a:lnTo>
                    <a:pt x="48459" y="8027"/>
                  </a:lnTo>
                  <a:lnTo>
                    <a:pt x="49770" y="9556"/>
                  </a:lnTo>
                  <a:lnTo>
                    <a:pt x="50097" y="10692"/>
                  </a:lnTo>
                  <a:lnTo>
                    <a:pt x="50097" y="13717"/>
                  </a:lnTo>
                  <a:lnTo>
                    <a:pt x="49770" y="14860"/>
                  </a:lnTo>
                  <a:lnTo>
                    <a:pt x="48459" y="16407"/>
                  </a:lnTo>
                  <a:lnTo>
                    <a:pt x="47576" y="16794"/>
                  </a:lnTo>
                  <a:lnTo>
                    <a:pt x="51328" y="16794"/>
                  </a:lnTo>
                  <a:lnTo>
                    <a:pt x="52434" y="14743"/>
                  </a:lnTo>
                  <a:lnTo>
                    <a:pt x="52661" y="13717"/>
                  </a:lnTo>
                  <a:lnTo>
                    <a:pt x="52661" y="10692"/>
                  </a:lnTo>
                  <a:lnTo>
                    <a:pt x="52434" y="9674"/>
                  </a:lnTo>
                  <a:lnTo>
                    <a:pt x="51409" y="7707"/>
                  </a:lnTo>
                  <a:close/>
                </a:path>
                <a:path w="194310" h="24764">
                  <a:moveTo>
                    <a:pt x="58219" y="0"/>
                  </a:moveTo>
                  <a:lnTo>
                    <a:pt x="55671" y="0"/>
                  </a:lnTo>
                  <a:lnTo>
                    <a:pt x="55671" y="18559"/>
                  </a:lnTo>
                  <a:lnTo>
                    <a:pt x="58219" y="18559"/>
                  </a:lnTo>
                  <a:lnTo>
                    <a:pt x="58219" y="12734"/>
                  </a:lnTo>
                  <a:lnTo>
                    <a:pt x="61636" y="12734"/>
                  </a:lnTo>
                  <a:lnTo>
                    <a:pt x="61432" y="12532"/>
                  </a:lnTo>
                  <a:lnTo>
                    <a:pt x="60261" y="12532"/>
                  </a:lnTo>
                  <a:lnTo>
                    <a:pt x="60286" y="11398"/>
                  </a:lnTo>
                  <a:lnTo>
                    <a:pt x="58219" y="11398"/>
                  </a:lnTo>
                  <a:lnTo>
                    <a:pt x="58219" y="0"/>
                  </a:lnTo>
                  <a:close/>
                </a:path>
                <a:path w="194310" h="24764">
                  <a:moveTo>
                    <a:pt x="61636" y="12734"/>
                  </a:moveTo>
                  <a:lnTo>
                    <a:pt x="58268" y="12734"/>
                  </a:lnTo>
                  <a:lnTo>
                    <a:pt x="64296" y="18559"/>
                  </a:lnTo>
                  <a:lnTo>
                    <a:pt x="67523" y="18559"/>
                  </a:lnTo>
                  <a:lnTo>
                    <a:pt x="61636" y="12734"/>
                  </a:lnTo>
                  <a:close/>
                </a:path>
                <a:path w="194310" h="24764">
                  <a:moveTo>
                    <a:pt x="60286" y="11398"/>
                  </a:moveTo>
                  <a:lnTo>
                    <a:pt x="60261" y="12532"/>
                  </a:lnTo>
                  <a:lnTo>
                    <a:pt x="60845" y="11950"/>
                  </a:lnTo>
                  <a:lnTo>
                    <a:pt x="60286" y="11398"/>
                  </a:lnTo>
                  <a:close/>
                </a:path>
                <a:path w="194310" h="24764">
                  <a:moveTo>
                    <a:pt x="60845" y="11950"/>
                  </a:moveTo>
                  <a:lnTo>
                    <a:pt x="60261" y="12532"/>
                  </a:lnTo>
                  <a:lnTo>
                    <a:pt x="61432" y="12532"/>
                  </a:lnTo>
                  <a:lnTo>
                    <a:pt x="60845" y="11950"/>
                  </a:lnTo>
                  <a:close/>
                </a:path>
                <a:path w="194310" h="24764">
                  <a:moveTo>
                    <a:pt x="66969" y="5849"/>
                  </a:moveTo>
                  <a:lnTo>
                    <a:pt x="63817" y="5849"/>
                  </a:lnTo>
                  <a:lnTo>
                    <a:pt x="58268" y="11398"/>
                  </a:lnTo>
                  <a:lnTo>
                    <a:pt x="60286" y="11398"/>
                  </a:lnTo>
                  <a:lnTo>
                    <a:pt x="60845" y="11950"/>
                  </a:lnTo>
                  <a:lnTo>
                    <a:pt x="66969" y="5849"/>
                  </a:lnTo>
                  <a:close/>
                </a:path>
                <a:path w="194310" h="24764">
                  <a:moveTo>
                    <a:pt x="71639" y="0"/>
                  </a:moveTo>
                  <a:lnTo>
                    <a:pt x="69093" y="0"/>
                  </a:lnTo>
                  <a:lnTo>
                    <a:pt x="69093" y="18559"/>
                  </a:lnTo>
                  <a:lnTo>
                    <a:pt x="71639" y="18559"/>
                  </a:lnTo>
                  <a:lnTo>
                    <a:pt x="71639" y="0"/>
                  </a:lnTo>
                  <a:close/>
                </a:path>
                <a:path w="194310" h="24764">
                  <a:moveTo>
                    <a:pt x="78985" y="18328"/>
                  </a:moveTo>
                  <a:lnTo>
                    <a:pt x="74388" y="22216"/>
                  </a:lnTo>
                  <a:lnTo>
                    <a:pt x="74994" y="24283"/>
                  </a:lnTo>
                  <a:lnTo>
                    <a:pt x="81353" y="18785"/>
                  </a:lnTo>
                  <a:lnTo>
                    <a:pt x="79180" y="18785"/>
                  </a:lnTo>
                  <a:lnTo>
                    <a:pt x="78985" y="18328"/>
                  </a:lnTo>
                  <a:close/>
                </a:path>
                <a:path w="194310" h="24764">
                  <a:moveTo>
                    <a:pt x="79230" y="17752"/>
                  </a:moveTo>
                  <a:lnTo>
                    <a:pt x="78985" y="18328"/>
                  </a:lnTo>
                  <a:lnTo>
                    <a:pt x="79180" y="18785"/>
                  </a:lnTo>
                  <a:lnTo>
                    <a:pt x="79230" y="17752"/>
                  </a:lnTo>
                  <a:close/>
                </a:path>
                <a:path w="194310" h="24764">
                  <a:moveTo>
                    <a:pt x="81796" y="17752"/>
                  </a:moveTo>
                  <a:lnTo>
                    <a:pt x="79230" y="17752"/>
                  </a:lnTo>
                  <a:lnTo>
                    <a:pt x="79180" y="18785"/>
                  </a:lnTo>
                  <a:lnTo>
                    <a:pt x="81353" y="18785"/>
                  </a:lnTo>
                  <a:lnTo>
                    <a:pt x="81796" y="17752"/>
                  </a:lnTo>
                  <a:close/>
                </a:path>
                <a:path w="194310" h="24764">
                  <a:moveTo>
                    <a:pt x="76381" y="5849"/>
                  </a:moveTo>
                  <a:lnTo>
                    <a:pt x="73657" y="5849"/>
                  </a:lnTo>
                  <a:lnTo>
                    <a:pt x="78985" y="18328"/>
                  </a:lnTo>
                  <a:lnTo>
                    <a:pt x="79230" y="17752"/>
                  </a:lnTo>
                  <a:lnTo>
                    <a:pt x="81796" y="17752"/>
                  </a:lnTo>
                  <a:lnTo>
                    <a:pt x="82358" y="16441"/>
                  </a:lnTo>
                  <a:lnTo>
                    <a:pt x="79987" y="16441"/>
                  </a:lnTo>
                  <a:lnTo>
                    <a:pt x="80327" y="15600"/>
                  </a:lnTo>
                  <a:lnTo>
                    <a:pt x="76381" y="5849"/>
                  </a:lnTo>
                  <a:close/>
                </a:path>
                <a:path w="194310" h="24764">
                  <a:moveTo>
                    <a:pt x="80327" y="15600"/>
                  </a:moveTo>
                  <a:lnTo>
                    <a:pt x="79987" y="16441"/>
                  </a:lnTo>
                  <a:lnTo>
                    <a:pt x="80667" y="16441"/>
                  </a:lnTo>
                  <a:lnTo>
                    <a:pt x="80327" y="15600"/>
                  </a:lnTo>
                  <a:close/>
                </a:path>
                <a:path w="194310" h="24764">
                  <a:moveTo>
                    <a:pt x="86895" y="5849"/>
                  </a:moveTo>
                  <a:lnTo>
                    <a:pt x="84273" y="5849"/>
                  </a:lnTo>
                  <a:lnTo>
                    <a:pt x="80327" y="15600"/>
                  </a:lnTo>
                  <a:lnTo>
                    <a:pt x="80667" y="16441"/>
                  </a:lnTo>
                  <a:lnTo>
                    <a:pt x="82358" y="16441"/>
                  </a:lnTo>
                  <a:lnTo>
                    <a:pt x="86895" y="5849"/>
                  </a:lnTo>
                  <a:close/>
                </a:path>
                <a:path w="194310" h="24764">
                  <a:moveTo>
                    <a:pt x="91161" y="5849"/>
                  </a:moveTo>
                  <a:lnTo>
                    <a:pt x="88690" y="5849"/>
                  </a:lnTo>
                  <a:lnTo>
                    <a:pt x="88770" y="6866"/>
                  </a:lnTo>
                  <a:lnTo>
                    <a:pt x="88892" y="18559"/>
                  </a:lnTo>
                  <a:lnTo>
                    <a:pt x="91438" y="18559"/>
                  </a:lnTo>
                  <a:lnTo>
                    <a:pt x="91438" y="10220"/>
                  </a:lnTo>
                  <a:lnTo>
                    <a:pt x="91757" y="9329"/>
                  </a:lnTo>
                  <a:lnTo>
                    <a:pt x="92533" y="8522"/>
                  </a:lnTo>
                  <a:lnTo>
                    <a:pt x="91085" y="8522"/>
                  </a:lnTo>
                  <a:lnTo>
                    <a:pt x="91299" y="8002"/>
                  </a:lnTo>
                  <a:lnTo>
                    <a:pt x="91161" y="5849"/>
                  </a:lnTo>
                  <a:close/>
                </a:path>
                <a:path w="194310" h="24764">
                  <a:moveTo>
                    <a:pt x="99811" y="7665"/>
                  </a:moveTo>
                  <a:lnTo>
                    <a:pt x="95877" y="7665"/>
                  </a:lnTo>
                  <a:lnTo>
                    <a:pt x="96532" y="7912"/>
                  </a:lnTo>
                  <a:lnTo>
                    <a:pt x="97440" y="8910"/>
                  </a:lnTo>
                  <a:lnTo>
                    <a:pt x="97558" y="9329"/>
                  </a:lnTo>
                  <a:lnTo>
                    <a:pt x="97666" y="18559"/>
                  </a:lnTo>
                  <a:lnTo>
                    <a:pt x="100214" y="18559"/>
                  </a:lnTo>
                  <a:lnTo>
                    <a:pt x="100199" y="8910"/>
                  </a:lnTo>
                  <a:lnTo>
                    <a:pt x="99811" y="7665"/>
                  </a:lnTo>
                  <a:close/>
                </a:path>
                <a:path w="194310" h="24764">
                  <a:moveTo>
                    <a:pt x="91336" y="7912"/>
                  </a:moveTo>
                  <a:lnTo>
                    <a:pt x="91085" y="8522"/>
                  </a:lnTo>
                  <a:lnTo>
                    <a:pt x="91387" y="8522"/>
                  </a:lnTo>
                  <a:lnTo>
                    <a:pt x="91336" y="7912"/>
                  </a:lnTo>
                  <a:close/>
                </a:path>
                <a:path w="194310" h="24764">
                  <a:moveTo>
                    <a:pt x="97171" y="5623"/>
                  </a:moveTo>
                  <a:lnTo>
                    <a:pt x="94616" y="5623"/>
                  </a:lnTo>
                  <a:lnTo>
                    <a:pt x="93682" y="5875"/>
                  </a:lnTo>
                  <a:lnTo>
                    <a:pt x="92068" y="6866"/>
                  </a:lnTo>
                  <a:lnTo>
                    <a:pt x="91471" y="7581"/>
                  </a:lnTo>
                  <a:lnTo>
                    <a:pt x="91387" y="8522"/>
                  </a:lnTo>
                  <a:lnTo>
                    <a:pt x="92533" y="8522"/>
                  </a:lnTo>
                  <a:lnTo>
                    <a:pt x="93035" y="8002"/>
                  </a:lnTo>
                  <a:lnTo>
                    <a:pt x="93893" y="7665"/>
                  </a:lnTo>
                  <a:lnTo>
                    <a:pt x="99811" y="7665"/>
                  </a:lnTo>
                  <a:lnTo>
                    <a:pt x="98298" y="6035"/>
                  </a:lnTo>
                  <a:lnTo>
                    <a:pt x="97171" y="5623"/>
                  </a:lnTo>
                  <a:close/>
                </a:path>
                <a:path w="194310" h="24764">
                  <a:moveTo>
                    <a:pt x="110764" y="14625"/>
                  </a:moveTo>
                  <a:lnTo>
                    <a:pt x="109881" y="16692"/>
                  </a:lnTo>
                  <a:lnTo>
                    <a:pt x="110738" y="17365"/>
                  </a:lnTo>
                  <a:lnTo>
                    <a:pt x="111747" y="17886"/>
                  </a:lnTo>
                  <a:lnTo>
                    <a:pt x="114067" y="18609"/>
                  </a:lnTo>
                  <a:lnTo>
                    <a:pt x="115361" y="18785"/>
                  </a:lnTo>
                  <a:lnTo>
                    <a:pt x="118169" y="18785"/>
                  </a:lnTo>
                  <a:lnTo>
                    <a:pt x="119362" y="18576"/>
                  </a:lnTo>
                  <a:lnTo>
                    <a:pt x="121380" y="17719"/>
                  </a:lnTo>
                  <a:lnTo>
                    <a:pt x="122153" y="17113"/>
                  </a:lnTo>
                  <a:lnTo>
                    <a:pt x="122539" y="16567"/>
                  </a:lnTo>
                  <a:lnTo>
                    <a:pt x="115967" y="16567"/>
                  </a:lnTo>
                  <a:lnTo>
                    <a:pt x="115201" y="16499"/>
                  </a:lnTo>
                  <a:lnTo>
                    <a:pt x="113807" y="16214"/>
                  </a:lnTo>
                  <a:lnTo>
                    <a:pt x="113150" y="15995"/>
                  </a:lnTo>
                  <a:lnTo>
                    <a:pt x="111923" y="15424"/>
                  </a:lnTo>
                  <a:lnTo>
                    <a:pt x="111335" y="15062"/>
                  </a:lnTo>
                  <a:lnTo>
                    <a:pt x="110764" y="14625"/>
                  </a:lnTo>
                  <a:close/>
                </a:path>
                <a:path w="194310" h="24764">
                  <a:moveTo>
                    <a:pt x="118253" y="554"/>
                  </a:moveTo>
                  <a:lnTo>
                    <a:pt x="115630" y="554"/>
                  </a:lnTo>
                  <a:lnTo>
                    <a:pt x="114437" y="773"/>
                  </a:lnTo>
                  <a:lnTo>
                    <a:pt x="110183" y="7228"/>
                  </a:lnTo>
                  <a:lnTo>
                    <a:pt x="110578" y="8279"/>
                  </a:lnTo>
                  <a:lnTo>
                    <a:pt x="112176" y="9809"/>
                  </a:lnTo>
                  <a:lnTo>
                    <a:pt x="113394" y="10355"/>
                  </a:lnTo>
                  <a:lnTo>
                    <a:pt x="118934" y="11482"/>
                  </a:lnTo>
                  <a:lnTo>
                    <a:pt x="119740" y="11793"/>
                  </a:lnTo>
                  <a:lnTo>
                    <a:pt x="120665" y="12566"/>
                  </a:lnTo>
                  <a:lnTo>
                    <a:pt x="120901" y="13112"/>
                  </a:lnTo>
                  <a:lnTo>
                    <a:pt x="120888" y="14667"/>
                  </a:lnTo>
                  <a:lnTo>
                    <a:pt x="120564" y="15306"/>
                  </a:lnTo>
                  <a:lnTo>
                    <a:pt x="119236" y="16314"/>
                  </a:lnTo>
                  <a:lnTo>
                    <a:pt x="118202" y="16567"/>
                  </a:lnTo>
                  <a:lnTo>
                    <a:pt x="122539" y="16567"/>
                  </a:lnTo>
                  <a:lnTo>
                    <a:pt x="123245" y="15566"/>
                  </a:lnTo>
                  <a:lnTo>
                    <a:pt x="123401" y="15062"/>
                  </a:lnTo>
                  <a:lnTo>
                    <a:pt x="123524" y="12364"/>
                  </a:lnTo>
                  <a:lnTo>
                    <a:pt x="123120" y="11363"/>
                  </a:lnTo>
                  <a:lnTo>
                    <a:pt x="121505" y="9900"/>
                  </a:lnTo>
                  <a:lnTo>
                    <a:pt x="120253" y="9354"/>
                  </a:lnTo>
                  <a:lnTo>
                    <a:pt x="118555" y="9001"/>
                  </a:lnTo>
                  <a:lnTo>
                    <a:pt x="114731" y="8253"/>
                  </a:lnTo>
                  <a:lnTo>
                    <a:pt x="113958" y="7934"/>
                  </a:lnTo>
                  <a:lnTo>
                    <a:pt x="113033" y="7094"/>
                  </a:lnTo>
                  <a:lnTo>
                    <a:pt x="112806" y="6513"/>
                  </a:lnTo>
                  <a:lnTo>
                    <a:pt x="112885" y="4690"/>
                  </a:lnTo>
                  <a:lnTo>
                    <a:pt x="113168" y="4118"/>
                  </a:lnTo>
                  <a:lnTo>
                    <a:pt x="114630" y="3042"/>
                  </a:lnTo>
                  <a:lnTo>
                    <a:pt x="115647" y="2773"/>
                  </a:lnTo>
                  <a:lnTo>
                    <a:pt x="123112" y="2773"/>
                  </a:lnTo>
                  <a:lnTo>
                    <a:pt x="122422" y="1991"/>
                  </a:lnTo>
                  <a:lnTo>
                    <a:pt x="121531" y="1463"/>
                  </a:lnTo>
                  <a:lnTo>
                    <a:pt x="119413" y="739"/>
                  </a:lnTo>
                  <a:lnTo>
                    <a:pt x="118253" y="554"/>
                  </a:lnTo>
                  <a:close/>
                </a:path>
                <a:path w="194310" h="24764">
                  <a:moveTo>
                    <a:pt x="123112" y="2773"/>
                  </a:moveTo>
                  <a:lnTo>
                    <a:pt x="118035" y="2773"/>
                  </a:lnTo>
                  <a:lnTo>
                    <a:pt x="119009" y="2933"/>
                  </a:lnTo>
                  <a:lnTo>
                    <a:pt x="120724" y="3556"/>
                  </a:lnTo>
                  <a:lnTo>
                    <a:pt x="121531" y="4034"/>
                  </a:lnTo>
                  <a:lnTo>
                    <a:pt x="122288" y="4690"/>
                  </a:lnTo>
                  <a:lnTo>
                    <a:pt x="123112" y="2773"/>
                  </a:lnTo>
                  <a:close/>
                </a:path>
                <a:path w="194310" h="24764">
                  <a:moveTo>
                    <a:pt x="129066" y="5849"/>
                  </a:moveTo>
                  <a:lnTo>
                    <a:pt x="126519" y="5849"/>
                  </a:lnTo>
                  <a:lnTo>
                    <a:pt x="126519" y="18559"/>
                  </a:lnTo>
                  <a:lnTo>
                    <a:pt x="129066" y="18559"/>
                  </a:lnTo>
                  <a:lnTo>
                    <a:pt x="129066" y="5849"/>
                  </a:lnTo>
                  <a:close/>
                </a:path>
                <a:path w="194310" h="24764">
                  <a:moveTo>
                    <a:pt x="129268" y="554"/>
                  </a:moveTo>
                  <a:lnTo>
                    <a:pt x="126318" y="554"/>
                  </a:lnTo>
                  <a:lnTo>
                    <a:pt x="126318" y="3202"/>
                  </a:lnTo>
                  <a:lnTo>
                    <a:pt x="129268" y="3202"/>
                  </a:lnTo>
                  <a:lnTo>
                    <a:pt x="129268" y="554"/>
                  </a:lnTo>
                  <a:close/>
                </a:path>
                <a:path w="194310" h="24764">
                  <a:moveTo>
                    <a:pt x="135068" y="5849"/>
                  </a:moveTo>
                  <a:lnTo>
                    <a:pt x="132596" y="5849"/>
                  </a:lnTo>
                  <a:lnTo>
                    <a:pt x="132677" y="6866"/>
                  </a:lnTo>
                  <a:lnTo>
                    <a:pt x="132798" y="18559"/>
                  </a:lnTo>
                  <a:lnTo>
                    <a:pt x="135346" y="18559"/>
                  </a:lnTo>
                  <a:lnTo>
                    <a:pt x="135346" y="10253"/>
                  </a:lnTo>
                  <a:lnTo>
                    <a:pt x="135623" y="9347"/>
                  </a:lnTo>
                  <a:lnTo>
                    <a:pt x="136303" y="8522"/>
                  </a:lnTo>
                  <a:lnTo>
                    <a:pt x="134993" y="8522"/>
                  </a:lnTo>
                  <a:lnTo>
                    <a:pt x="135192" y="8002"/>
                  </a:lnTo>
                  <a:lnTo>
                    <a:pt x="135068" y="5849"/>
                  </a:lnTo>
                  <a:close/>
                </a:path>
                <a:path w="194310" h="24764">
                  <a:moveTo>
                    <a:pt x="142946" y="7665"/>
                  </a:moveTo>
                  <a:lnTo>
                    <a:pt x="139312" y="7665"/>
                  </a:lnTo>
                  <a:lnTo>
                    <a:pt x="139918" y="7918"/>
                  </a:lnTo>
                  <a:lnTo>
                    <a:pt x="140675" y="8910"/>
                  </a:lnTo>
                  <a:lnTo>
                    <a:pt x="140781" y="9347"/>
                  </a:lnTo>
                  <a:lnTo>
                    <a:pt x="140868" y="18559"/>
                  </a:lnTo>
                  <a:lnTo>
                    <a:pt x="143414" y="18559"/>
                  </a:lnTo>
                  <a:lnTo>
                    <a:pt x="143414" y="10253"/>
                  </a:lnTo>
                  <a:lnTo>
                    <a:pt x="143700" y="9347"/>
                  </a:lnTo>
                  <a:lnTo>
                    <a:pt x="144294" y="8648"/>
                  </a:lnTo>
                  <a:lnTo>
                    <a:pt x="142784" y="8648"/>
                  </a:lnTo>
                  <a:lnTo>
                    <a:pt x="143020" y="8002"/>
                  </a:lnTo>
                  <a:lnTo>
                    <a:pt x="142946" y="7665"/>
                  </a:lnTo>
                  <a:close/>
                </a:path>
                <a:path w="194310" h="24764">
                  <a:moveTo>
                    <a:pt x="151167" y="7665"/>
                  </a:moveTo>
                  <a:lnTo>
                    <a:pt x="147433" y="7665"/>
                  </a:lnTo>
                  <a:lnTo>
                    <a:pt x="148037" y="7918"/>
                  </a:lnTo>
                  <a:lnTo>
                    <a:pt x="148794" y="8910"/>
                  </a:lnTo>
                  <a:lnTo>
                    <a:pt x="148900" y="9347"/>
                  </a:lnTo>
                  <a:lnTo>
                    <a:pt x="148987" y="18559"/>
                  </a:lnTo>
                  <a:lnTo>
                    <a:pt x="151535" y="18559"/>
                  </a:lnTo>
                  <a:lnTo>
                    <a:pt x="151414" y="8522"/>
                  </a:lnTo>
                  <a:lnTo>
                    <a:pt x="151167" y="7665"/>
                  </a:lnTo>
                  <a:close/>
                </a:path>
                <a:path w="194310" h="24764">
                  <a:moveTo>
                    <a:pt x="143025" y="7987"/>
                  </a:moveTo>
                  <a:lnTo>
                    <a:pt x="142784" y="8648"/>
                  </a:lnTo>
                  <a:lnTo>
                    <a:pt x="143188" y="8648"/>
                  </a:lnTo>
                  <a:lnTo>
                    <a:pt x="143025" y="7987"/>
                  </a:lnTo>
                  <a:close/>
                </a:path>
                <a:path w="194310" h="24764">
                  <a:moveTo>
                    <a:pt x="148710" y="5623"/>
                  </a:moveTo>
                  <a:lnTo>
                    <a:pt x="146239" y="5623"/>
                  </a:lnTo>
                  <a:lnTo>
                    <a:pt x="145305" y="5900"/>
                  </a:lnTo>
                  <a:lnTo>
                    <a:pt x="143692" y="6992"/>
                  </a:lnTo>
                  <a:lnTo>
                    <a:pt x="143219" y="7598"/>
                  </a:lnTo>
                  <a:lnTo>
                    <a:pt x="143130" y="8413"/>
                  </a:lnTo>
                  <a:lnTo>
                    <a:pt x="143188" y="8648"/>
                  </a:lnTo>
                  <a:lnTo>
                    <a:pt x="144294" y="8648"/>
                  </a:lnTo>
                  <a:lnTo>
                    <a:pt x="144843" y="8002"/>
                  </a:lnTo>
                  <a:lnTo>
                    <a:pt x="145616" y="7665"/>
                  </a:lnTo>
                  <a:lnTo>
                    <a:pt x="151167" y="7665"/>
                  </a:lnTo>
                  <a:lnTo>
                    <a:pt x="149769" y="6035"/>
                  </a:lnTo>
                  <a:lnTo>
                    <a:pt x="148710" y="5623"/>
                  </a:lnTo>
                  <a:close/>
                </a:path>
                <a:path w="194310" h="24764">
                  <a:moveTo>
                    <a:pt x="135240" y="7875"/>
                  </a:moveTo>
                  <a:lnTo>
                    <a:pt x="134993" y="8522"/>
                  </a:lnTo>
                  <a:lnTo>
                    <a:pt x="135295" y="8522"/>
                  </a:lnTo>
                  <a:lnTo>
                    <a:pt x="135240" y="7875"/>
                  </a:lnTo>
                  <a:close/>
                </a:path>
                <a:path w="194310" h="24764">
                  <a:moveTo>
                    <a:pt x="140296" y="5623"/>
                  </a:moveTo>
                  <a:lnTo>
                    <a:pt x="138229" y="5623"/>
                  </a:lnTo>
                  <a:lnTo>
                    <a:pt x="137309" y="5900"/>
                  </a:lnTo>
                  <a:lnTo>
                    <a:pt x="135907" y="6866"/>
                  </a:lnTo>
                  <a:lnTo>
                    <a:pt x="135346" y="7598"/>
                  </a:lnTo>
                  <a:lnTo>
                    <a:pt x="135295" y="8522"/>
                  </a:lnTo>
                  <a:lnTo>
                    <a:pt x="136303" y="8522"/>
                  </a:lnTo>
                  <a:lnTo>
                    <a:pt x="136733" y="8002"/>
                  </a:lnTo>
                  <a:lnTo>
                    <a:pt x="137497" y="7665"/>
                  </a:lnTo>
                  <a:lnTo>
                    <a:pt x="142946" y="7665"/>
                  </a:lnTo>
                  <a:lnTo>
                    <a:pt x="142473" y="6866"/>
                  </a:lnTo>
                  <a:lnTo>
                    <a:pt x="141179" y="5900"/>
                  </a:lnTo>
                  <a:lnTo>
                    <a:pt x="140296" y="5623"/>
                  </a:lnTo>
                  <a:close/>
                </a:path>
                <a:path w="194310" h="24764">
                  <a:moveTo>
                    <a:pt x="161890" y="5623"/>
                  </a:moveTo>
                  <a:lnTo>
                    <a:pt x="159369" y="5623"/>
                  </a:lnTo>
                  <a:lnTo>
                    <a:pt x="158276" y="5891"/>
                  </a:lnTo>
                  <a:lnTo>
                    <a:pt x="154484" y="13717"/>
                  </a:lnTo>
                  <a:lnTo>
                    <a:pt x="154703" y="14743"/>
                  </a:lnTo>
                  <a:lnTo>
                    <a:pt x="155713" y="16709"/>
                  </a:lnTo>
                  <a:lnTo>
                    <a:pt x="156427" y="17466"/>
                  </a:lnTo>
                  <a:lnTo>
                    <a:pt x="158276" y="18525"/>
                  </a:lnTo>
                  <a:lnTo>
                    <a:pt x="159369" y="18785"/>
                  </a:lnTo>
                  <a:lnTo>
                    <a:pt x="161890" y="18785"/>
                  </a:lnTo>
                  <a:lnTo>
                    <a:pt x="162984" y="18525"/>
                  </a:lnTo>
                  <a:lnTo>
                    <a:pt x="164849" y="17466"/>
                  </a:lnTo>
                  <a:lnTo>
                    <a:pt x="165491" y="16794"/>
                  </a:lnTo>
                  <a:lnTo>
                    <a:pt x="159520" y="16794"/>
                  </a:lnTo>
                  <a:lnTo>
                    <a:pt x="158638" y="16407"/>
                  </a:lnTo>
                  <a:lnTo>
                    <a:pt x="157344" y="14860"/>
                  </a:lnTo>
                  <a:lnTo>
                    <a:pt x="157024" y="13717"/>
                  </a:lnTo>
                  <a:lnTo>
                    <a:pt x="157024" y="10692"/>
                  </a:lnTo>
                  <a:lnTo>
                    <a:pt x="157351" y="9556"/>
                  </a:lnTo>
                  <a:lnTo>
                    <a:pt x="158663" y="8027"/>
                  </a:lnTo>
                  <a:lnTo>
                    <a:pt x="159537" y="7640"/>
                  </a:lnTo>
                  <a:lnTo>
                    <a:pt x="165508" y="7640"/>
                  </a:lnTo>
                  <a:lnTo>
                    <a:pt x="164849" y="6950"/>
                  </a:lnTo>
                  <a:lnTo>
                    <a:pt x="162984" y="5891"/>
                  </a:lnTo>
                  <a:lnTo>
                    <a:pt x="161890" y="5623"/>
                  </a:lnTo>
                  <a:close/>
                </a:path>
                <a:path w="194310" h="24764">
                  <a:moveTo>
                    <a:pt x="165508" y="7640"/>
                  </a:moveTo>
                  <a:lnTo>
                    <a:pt x="161739" y="7640"/>
                  </a:lnTo>
                  <a:lnTo>
                    <a:pt x="162622" y="8027"/>
                  </a:lnTo>
                  <a:lnTo>
                    <a:pt x="163934" y="9556"/>
                  </a:lnTo>
                  <a:lnTo>
                    <a:pt x="164261" y="10692"/>
                  </a:lnTo>
                  <a:lnTo>
                    <a:pt x="164261" y="13717"/>
                  </a:lnTo>
                  <a:lnTo>
                    <a:pt x="163934" y="14860"/>
                  </a:lnTo>
                  <a:lnTo>
                    <a:pt x="162622" y="16407"/>
                  </a:lnTo>
                  <a:lnTo>
                    <a:pt x="161739" y="16794"/>
                  </a:lnTo>
                  <a:lnTo>
                    <a:pt x="165491" y="16794"/>
                  </a:lnTo>
                  <a:lnTo>
                    <a:pt x="166598" y="14743"/>
                  </a:lnTo>
                  <a:lnTo>
                    <a:pt x="166825" y="13717"/>
                  </a:lnTo>
                  <a:lnTo>
                    <a:pt x="166825" y="10692"/>
                  </a:lnTo>
                  <a:lnTo>
                    <a:pt x="166598" y="9674"/>
                  </a:lnTo>
                  <a:lnTo>
                    <a:pt x="165572" y="7707"/>
                  </a:lnTo>
                  <a:close/>
                </a:path>
                <a:path w="194310" h="24764">
                  <a:moveTo>
                    <a:pt x="172105" y="5849"/>
                  </a:moveTo>
                  <a:lnTo>
                    <a:pt x="169633" y="5849"/>
                  </a:lnTo>
                  <a:lnTo>
                    <a:pt x="169714" y="6866"/>
                  </a:lnTo>
                  <a:lnTo>
                    <a:pt x="169835" y="18559"/>
                  </a:lnTo>
                  <a:lnTo>
                    <a:pt x="172382" y="18559"/>
                  </a:lnTo>
                  <a:lnTo>
                    <a:pt x="172382" y="10220"/>
                  </a:lnTo>
                  <a:lnTo>
                    <a:pt x="172702" y="9329"/>
                  </a:lnTo>
                  <a:lnTo>
                    <a:pt x="173478" y="8522"/>
                  </a:lnTo>
                  <a:lnTo>
                    <a:pt x="172029" y="8522"/>
                  </a:lnTo>
                  <a:lnTo>
                    <a:pt x="172243" y="8002"/>
                  </a:lnTo>
                  <a:lnTo>
                    <a:pt x="172105" y="5849"/>
                  </a:lnTo>
                  <a:close/>
                </a:path>
                <a:path w="194310" h="24764">
                  <a:moveTo>
                    <a:pt x="180755" y="7665"/>
                  </a:moveTo>
                  <a:lnTo>
                    <a:pt x="176820" y="7665"/>
                  </a:lnTo>
                  <a:lnTo>
                    <a:pt x="177474" y="7911"/>
                  </a:lnTo>
                  <a:lnTo>
                    <a:pt x="178384" y="8910"/>
                  </a:lnTo>
                  <a:lnTo>
                    <a:pt x="178502" y="9329"/>
                  </a:lnTo>
                  <a:lnTo>
                    <a:pt x="178611" y="18559"/>
                  </a:lnTo>
                  <a:lnTo>
                    <a:pt x="181157" y="18559"/>
                  </a:lnTo>
                  <a:lnTo>
                    <a:pt x="181142" y="8910"/>
                  </a:lnTo>
                  <a:lnTo>
                    <a:pt x="180755" y="7665"/>
                  </a:lnTo>
                  <a:close/>
                </a:path>
                <a:path w="194310" h="24764">
                  <a:moveTo>
                    <a:pt x="172280" y="7911"/>
                  </a:moveTo>
                  <a:lnTo>
                    <a:pt x="172029" y="8522"/>
                  </a:lnTo>
                  <a:lnTo>
                    <a:pt x="172332" y="8522"/>
                  </a:lnTo>
                  <a:lnTo>
                    <a:pt x="172280" y="7911"/>
                  </a:lnTo>
                  <a:close/>
                </a:path>
                <a:path w="194310" h="24764">
                  <a:moveTo>
                    <a:pt x="178114" y="5623"/>
                  </a:moveTo>
                  <a:lnTo>
                    <a:pt x="175559" y="5623"/>
                  </a:lnTo>
                  <a:lnTo>
                    <a:pt x="174626" y="5875"/>
                  </a:lnTo>
                  <a:lnTo>
                    <a:pt x="173013" y="6866"/>
                  </a:lnTo>
                  <a:lnTo>
                    <a:pt x="172416" y="7581"/>
                  </a:lnTo>
                  <a:lnTo>
                    <a:pt x="172332" y="8522"/>
                  </a:lnTo>
                  <a:lnTo>
                    <a:pt x="173478" y="8522"/>
                  </a:lnTo>
                  <a:lnTo>
                    <a:pt x="173979" y="8002"/>
                  </a:lnTo>
                  <a:lnTo>
                    <a:pt x="174837" y="7665"/>
                  </a:lnTo>
                  <a:lnTo>
                    <a:pt x="180755" y="7665"/>
                  </a:lnTo>
                  <a:lnTo>
                    <a:pt x="179241" y="6035"/>
                  </a:lnTo>
                  <a:lnTo>
                    <a:pt x="178114" y="5623"/>
                  </a:lnTo>
                  <a:close/>
                </a:path>
                <a:path w="194310" h="24764">
                  <a:moveTo>
                    <a:pt x="184783" y="15507"/>
                  </a:moveTo>
                  <a:lnTo>
                    <a:pt x="184001" y="17247"/>
                  </a:lnTo>
                  <a:lnTo>
                    <a:pt x="184589" y="17735"/>
                  </a:lnTo>
                  <a:lnTo>
                    <a:pt x="185329" y="18114"/>
                  </a:lnTo>
                  <a:lnTo>
                    <a:pt x="187111" y="18651"/>
                  </a:lnTo>
                  <a:lnTo>
                    <a:pt x="188087" y="18785"/>
                  </a:lnTo>
                  <a:lnTo>
                    <a:pt x="190187" y="18785"/>
                  </a:lnTo>
                  <a:lnTo>
                    <a:pt x="191095" y="18634"/>
                  </a:lnTo>
                  <a:lnTo>
                    <a:pt x="192642" y="18030"/>
                  </a:lnTo>
                  <a:lnTo>
                    <a:pt x="193247" y="17584"/>
                  </a:lnTo>
                  <a:lnTo>
                    <a:pt x="193740" y="16920"/>
                  </a:lnTo>
                  <a:lnTo>
                    <a:pt x="188380" y="16920"/>
                  </a:lnTo>
                  <a:lnTo>
                    <a:pt x="187606" y="16802"/>
                  </a:lnTo>
                  <a:lnTo>
                    <a:pt x="186094" y="16332"/>
                  </a:lnTo>
                  <a:lnTo>
                    <a:pt x="185404" y="15979"/>
                  </a:lnTo>
                  <a:lnTo>
                    <a:pt x="184783" y="15507"/>
                  </a:lnTo>
                  <a:close/>
                </a:path>
                <a:path w="194310" h="24764">
                  <a:moveTo>
                    <a:pt x="190389" y="5623"/>
                  </a:moveTo>
                  <a:lnTo>
                    <a:pt x="188422" y="5623"/>
                  </a:lnTo>
                  <a:lnTo>
                    <a:pt x="187523" y="5791"/>
                  </a:lnTo>
                  <a:lnTo>
                    <a:pt x="184379" y="10422"/>
                  </a:lnTo>
                  <a:lnTo>
                    <a:pt x="184656" y="11154"/>
                  </a:lnTo>
                  <a:lnTo>
                    <a:pt x="185766" y="12297"/>
                  </a:lnTo>
                  <a:lnTo>
                    <a:pt x="186582" y="12700"/>
                  </a:lnTo>
                  <a:lnTo>
                    <a:pt x="187657" y="12936"/>
                  </a:lnTo>
                  <a:lnTo>
                    <a:pt x="190751" y="13549"/>
                  </a:lnTo>
                  <a:lnTo>
                    <a:pt x="191230" y="13751"/>
                  </a:lnTo>
                  <a:lnTo>
                    <a:pt x="191818" y="14288"/>
                  </a:lnTo>
                  <a:lnTo>
                    <a:pt x="191935" y="15717"/>
                  </a:lnTo>
                  <a:lnTo>
                    <a:pt x="191734" y="16104"/>
                  </a:lnTo>
                  <a:lnTo>
                    <a:pt x="190793" y="16760"/>
                  </a:lnTo>
                  <a:lnTo>
                    <a:pt x="190096" y="16920"/>
                  </a:lnTo>
                  <a:lnTo>
                    <a:pt x="193740" y="16920"/>
                  </a:lnTo>
                  <a:lnTo>
                    <a:pt x="194122" y="16407"/>
                  </a:lnTo>
                  <a:lnTo>
                    <a:pt x="194217" y="16104"/>
                  </a:lnTo>
                  <a:lnTo>
                    <a:pt x="194154" y="13549"/>
                  </a:lnTo>
                  <a:lnTo>
                    <a:pt x="194054" y="13296"/>
                  </a:lnTo>
                  <a:lnTo>
                    <a:pt x="192911" y="12221"/>
                  </a:lnTo>
                  <a:lnTo>
                    <a:pt x="192054" y="11835"/>
                  </a:lnTo>
                  <a:lnTo>
                    <a:pt x="188489" y="11120"/>
                  </a:lnTo>
                  <a:lnTo>
                    <a:pt x="187885" y="10968"/>
                  </a:lnTo>
                  <a:lnTo>
                    <a:pt x="187439" y="10759"/>
                  </a:lnTo>
                  <a:lnTo>
                    <a:pt x="186884" y="10204"/>
                  </a:lnTo>
                  <a:lnTo>
                    <a:pt x="186749" y="9842"/>
                  </a:lnTo>
                  <a:lnTo>
                    <a:pt x="186778" y="8775"/>
                  </a:lnTo>
                  <a:lnTo>
                    <a:pt x="186977" y="8371"/>
                  </a:lnTo>
                  <a:lnTo>
                    <a:pt x="187885" y="7665"/>
                  </a:lnTo>
                  <a:lnTo>
                    <a:pt x="188582" y="7489"/>
                  </a:lnTo>
                  <a:lnTo>
                    <a:pt x="193943" y="7489"/>
                  </a:lnTo>
                  <a:lnTo>
                    <a:pt x="194087" y="7186"/>
                  </a:lnTo>
                  <a:lnTo>
                    <a:pt x="193550" y="6682"/>
                  </a:lnTo>
                  <a:lnTo>
                    <a:pt x="192877" y="6295"/>
                  </a:lnTo>
                  <a:lnTo>
                    <a:pt x="191263" y="5758"/>
                  </a:lnTo>
                  <a:lnTo>
                    <a:pt x="190389" y="5623"/>
                  </a:lnTo>
                  <a:close/>
                </a:path>
                <a:path w="194310" h="24764">
                  <a:moveTo>
                    <a:pt x="193943" y="7489"/>
                  </a:moveTo>
                  <a:lnTo>
                    <a:pt x="190196" y="7489"/>
                  </a:lnTo>
                  <a:lnTo>
                    <a:pt x="190860" y="7614"/>
                  </a:lnTo>
                  <a:lnTo>
                    <a:pt x="192171" y="8102"/>
                  </a:lnTo>
                  <a:lnTo>
                    <a:pt x="192760" y="8439"/>
                  </a:lnTo>
                  <a:lnTo>
                    <a:pt x="193281" y="8876"/>
                  </a:lnTo>
                  <a:lnTo>
                    <a:pt x="193943" y="7489"/>
                  </a:lnTo>
                  <a:close/>
                </a:path>
              </a:pathLst>
            </a:custGeom>
            <a:solidFill>
              <a:srgbClr val="65758B"/>
            </a:solidFill>
          </p:spPr>
          <p:txBody>
            <a:bodyPr wrap="square" lIns="0" tIns="0" rIns="0" bIns="0" rtlCol="0"/>
            <a:lstStyle/>
            <a:p>
              <a:endParaRPr/>
            </a:p>
          </p:txBody>
        </p:sp>
        <p:sp>
          <p:nvSpPr>
            <p:cNvPr id="68" name="object 68"/>
            <p:cNvSpPr/>
            <p:nvPr/>
          </p:nvSpPr>
          <p:spPr>
            <a:xfrm>
              <a:off x="6472187" y="2262193"/>
              <a:ext cx="65405" cy="36195"/>
            </a:xfrm>
            <a:custGeom>
              <a:avLst/>
              <a:gdLst/>
              <a:ahLst/>
              <a:cxnLst/>
              <a:rect l="l" t="t" r="r" b="b"/>
              <a:pathLst>
                <a:path w="65404" h="36194">
                  <a:moveTo>
                    <a:pt x="46829" y="0"/>
                  </a:moveTo>
                  <a:lnTo>
                    <a:pt x="18011" y="0"/>
                  </a:lnTo>
                  <a:lnTo>
                    <a:pt x="11000" y="1415"/>
                  </a:lnTo>
                  <a:lnTo>
                    <a:pt x="5275" y="5275"/>
                  </a:lnTo>
                  <a:lnTo>
                    <a:pt x="1415" y="11000"/>
                  </a:lnTo>
                  <a:lnTo>
                    <a:pt x="0" y="18011"/>
                  </a:lnTo>
                  <a:lnTo>
                    <a:pt x="1415" y="25022"/>
                  </a:lnTo>
                  <a:lnTo>
                    <a:pt x="5275" y="30747"/>
                  </a:lnTo>
                  <a:lnTo>
                    <a:pt x="11000" y="34608"/>
                  </a:lnTo>
                  <a:lnTo>
                    <a:pt x="18011" y="36023"/>
                  </a:lnTo>
                  <a:lnTo>
                    <a:pt x="46829" y="36023"/>
                  </a:lnTo>
                  <a:lnTo>
                    <a:pt x="53841" y="34608"/>
                  </a:lnTo>
                  <a:lnTo>
                    <a:pt x="59566" y="30747"/>
                  </a:lnTo>
                  <a:lnTo>
                    <a:pt x="63426" y="25022"/>
                  </a:lnTo>
                  <a:lnTo>
                    <a:pt x="64842" y="18011"/>
                  </a:lnTo>
                  <a:lnTo>
                    <a:pt x="63426" y="11000"/>
                  </a:lnTo>
                  <a:lnTo>
                    <a:pt x="59566" y="5275"/>
                  </a:lnTo>
                  <a:lnTo>
                    <a:pt x="53841" y="1415"/>
                  </a:lnTo>
                  <a:lnTo>
                    <a:pt x="46829" y="0"/>
                  </a:lnTo>
                  <a:close/>
                </a:path>
              </a:pathLst>
            </a:custGeom>
            <a:solidFill>
              <a:srgbClr val="0A6AFA"/>
            </a:solidFill>
          </p:spPr>
          <p:txBody>
            <a:bodyPr wrap="square" lIns="0" tIns="0" rIns="0" bIns="0" rtlCol="0"/>
            <a:lstStyle/>
            <a:p>
              <a:endParaRPr/>
            </a:p>
          </p:txBody>
        </p:sp>
        <p:sp>
          <p:nvSpPr>
            <p:cNvPr id="69" name="object 69"/>
            <p:cNvSpPr/>
            <p:nvPr/>
          </p:nvSpPr>
          <p:spPr>
            <a:xfrm>
              <a:off x="6504607" y="2265795"/>
              <a:ext cx="29209" cy="29209"/>
            </a:xfrm>
            <a:custGeom>
              <a:avLst/>
              <a:gdLst/>
              <a:ahLst/>
              <a:cxnLst/>
              <a:rect l="l" t="t" r="r" b="b"/>
              <a:pathLst>
                <a:path w="29209" h="29210">
                  <a:moveTo>
                    <a:pt x="22367" y="0"/>
                  </a:moveTo>
                  <a:lnTo>
                    <a:pt x="6451" y="0"/>
                  </a:lnTo>
                  <a:lnTo>
                    <a:pt x="0" y="6451"/>
                  </a:lnTo>
                  <a:lnTo>
                    <a:pt x="0" y="14409"/>
                  </a:lnTo>
                  <a:lnTo>
                    <a:pt x="0" y="22367"/>
                  </a:lnTo>
                  <a:lnTo>
                    <a:pt x="6451" y="28818"/>
                  </a:lnTo>
                  <a:lnTo>
                    <a:pt x="22367" y="28818"/>
                  </a:lnTo>
                  <a:lnTo>
                    <a:pt x="28818" y="22367"/>
                  </a:lnTo>
                  <a:lnTo>
                    <a:pt x="28818" y="6451"/>
                  </a:lnTo>
                  <a:lnTo>
                    <a:pt x="22367" y="0"/>
                  </a:lnTo>
                  <a:close/>
                </a:path>
              </a:pathLst>
            </a:custGeom>
            <a:solidFill>
              <a:srgbClr val="FFFFFF"/>
            </a:solidFill>
          </p:spPr>
          <p:txBody>
            <a:bodyPr wrap="square" lIns="0" tIns="0" rIns="0" bIns="0" rtlCol="0"/>
            <a:lstStyle/>
            <a:p>
              <a:endParaRPr/>
            </a:p>
          </p:txBody>
        </p:sp>
        <p:sp>
          <p:nvSpPr>
            <p:cNvPr id="70" name="object 70"/>
            <p:cNvSpPr/>
            <p:nvPr/>
          </p:nvSpPr>
          <p:spPr>
            <a:xfrm>
              <a:off x="6553380" y="2267896"/>
              <a:ext cx="118110" cy="24765"/>
            </a:xfrm>
            <a:custGeom>
              <a:avLst/>
              <a:gdLst/>
              <a:ahLst/>
              <a:cxnLst/>
              <a:rect l="l" t="t" r="r" b="b"/>
              <a:pathLst>
                <a:path w="118109" h="24764">
                  <a:moveTo>
                    <a:pt x="2118" y="1008"/>
                  </a:moveTo>
                  <a:lnTo>
                    <a:pt x="0" y="1008"/>
                  </a:lnTo>
                  <a:lnTo>
                    <a:pt x="0" y="18660"/>
                  </a:lnTo>
                  <a:lnTo>
                    <a:pt x="2118" y="18660"/>
                  </a:lnTo>
                  <a:lnTo>
                    <a:pt x="2118" y="10539"/>
                  </a:lnTo>
                  <a:lnTo>
                    <a:pt x="1714" y="10539"/>
                  </a:lnTo>
                  <a:lnTo>
                    <a:pt x="1714" y="8799"/>
                  </a:lnTo>
                  <a:lnTo>
                    <a:pt x="2118" y="8799"/>
                  </a:lnTo>
                  <a:lnTo>
                    <a:pt x="2118" y="1008"/>
                  </a:lnTo>
                  <a:close/>
                </a:path>
                <a:path w="118109" h="24764">
                  <a:moveTo>
                    <a:pt x="13389" y="1008"/>
                  </a:moveTo>
                  <a:lnTo>
                    <a:pt x="11272" y="1008"/>
                  </a:lnTo>
                  <a:lnTo>
                    <a:pt x="11272" y="18660"/>
                  </a:lnTo>
                  <a:lnTo>
                    <a:pt x="13389" y="18660"/>
                  </a:lnTo>
                  <a:lnTo>
                    <a:pt x="13389" y="10539"/>
                  </a:lnTo>
                  <a:lnTo>
                    <a:pt x="11802" y="10539"/>
                  </a:lnTo>
                  <a:lnTo>
                    <a:pt x="11802" y="8799"/>
                  </a:lnTo>
                  <a:lnTo>
                    <a:pt x="13389" y="8799"/>
                  </a:lnTo>
                  <a:lnTo>
                    <a:pt x="13389" y="1008"/>
                  </a:lnTo>
                  <a:close/>
                </a:path>
                <a:path w="118109" h="24764">
                  <a:moveTo>
                    <a:pt x="2118" y="8799"/>
                  </a:moveTo>
                  <a:lnTo>
                    <a:pt x="1714" y="8799"/>
                  </a:lnTo>
                  <a:lnTo>
                    <a:pt x="1714" y="10539"/>
                  </a:lnTo>
                  <a:lnTo>
                    <a:pt x="2118" y="10539"/>
                  </a:lnTo>
                  <a:lnTo>
                    <a:pt x="2118" y="8799"/>
                  </a:lnTo>
                  <a:close/>
                </a:path>
                <a:path w="118109" h="24764">
                  <a:moveTo>
                    <a:pt x="11272" y="8799"/>
                  </a:moveTo>
                  <a:lnTo>
                    <a:pt x="2118" y="8799"/>
                  </a:lnTo>
                  <a:lnTo>
                    <a:pt x="2118" y="10539"/>
                  </a:lnTo>
                  <a:lnTo>
                    <a:pt x="11272" y="10539"/>
                  </a:lnTo>
                  <a:lnTo>
                    <a:pt x="11272" y="8799"/>
                  </a:lnTo>
                  <a:close/>
                </a:path>
                <a:path w="118109" h="24764">
                  <a:moveTo>
                    <a:pt x="13389" y="8799"/>
                  </a:moveTo>
                  <a:lnTo>
                    <a:pt x="11802" y="8799"/>
                  </a:lnTo>
                  <a:lnTo>
                    <a:pt x="11802" y="10539"/>
                  </a:lnTo>
                  <a:lnTo>
                    <a:pt x="13389" y="10539"/>
                  </a:lnTo>
                  <a:lnTo>
                    <a:pt x="13389" y="8799"/>
                  </a:lnTo>
                  <a:close/>
                </a:path>
                <a:path w="118109" h="24764">
                  <a:moveTo>
                    <a:pt x="19431" y="5396"/>
                  </a:moveTo>
                  <a:lnTo>
                    <a:pt x="17312" y="5396"/>
                  </a:lnTo>
                  <a:lnTo>
                    <a:pt x="17312" y="18660"/>
                  </a:lnTo>
                  <a:lnTo>
                    <a:pt x="19431" y="18660"/>
                  </a:lnTo>
                  <a:lnTo>
                    <a:pt x="19431" y="5396"/>
                  </a:lnTo>
                  <a:close/>
                </a:path>
                <a:path w="118109" h="24764">
                  <a:moveTo>
                    <a:pt x="18775" y="0"/>
                  </a:moveTo>
                  <a:lnTo>
                    <a:pt x="17951" y="0"/>
                  </a:lnTo>
                  <a:lnTo>
                    <a:pt x="17598" y="133"/>
                  </a:lnTo>
                  <a:lnTo>
                    <a:pt x="17044" y="655"/>
                  </a:lnTo>
                  <a:lnTo>
                    <a:pt x="16910" y="991"/>
                  </a:lnTo>
                  <a:lnTo>
                    <a:pt x="16910" y="1831"/>
                  </a:lnTo>
                  <a:lnTo>
                    <a:pt x="17044" y="2184"/>
                  </a:lnTo>
                  <a:lnTo>
                    <a:pt x="17598" y="2739"/>
                  </a:lnTo>
                  <a:lnTo>
                    <a:pt x="17951" y="2874"/>
                  </a:lnTo>
                  <a:lnTo>
                    <a:pt x="18775" y="2874"/>
                  </a:lnTo>
                  <a:lnTo>
                    <a:pt x="19119" y="2739"/>
                  </a:lnTo>
                  <a:lnTo>
                    <a:pt x="19691" y="2184"/>
                  </a:lnTo>
                  <a:lnTo>
                    <a:pt x="19834" y="1831"/>
                  </a:lnTo>
                  <a:lnTo>
                    <a:pt x="19834" y="991"/>
                  </a:lnTo>
                  <a:lnTo>
                    <a:pt x="19691" y="655"/>
                  </a:lnTo>
                  <a:lnTo>
                    <a:pt x="19119" y="133"/>
                  </a:lnTo>
                  <a:lnTo>
                    <a:pt x="18775" y="0"/>
                  </a:lnTo>
                  <a:close/>
                </a:path>
                <a:path w="118109" h="24764">
                  <a:moveTo>
                    <a:pt x="24681" y="14650"/>
                  </a:moveTo>
                  <a:lnTo>
                    <a:pt x="22513" y="14650"/>
                  </a:lnTo>
                  <a:lnTo>
                    <a:pt x="22593" y="15473"/>
                  </a:lnTo>
                  <a:lnTo>
                    <a:pt x="26791" y="18962"/>
                  </a:lnTo>
                  <a:lnTo>
                    <a:pt x="28959" y="18962"/>
                  </a:lnTo>
                  <a:lnTo>
                    <a:pt x="29847" y="18785"/>
                  </a:lnTo>
                  <a:lnTo>
                    <a:pt x="31271" y="18163"/>
                  </a:lnTo>
                  <a:lnTo>
                    <a:pt x="31842" y="17701"/>
                  </a:lnTo>
                  <a:lnTo>
                    <a:pt x="32203" y="17171"/>
                  </a:lnTo>
                  <a:lnTo>
                    <a:pt x="27287" y="17171"/>
                  </a:lnTo>
                  <a:lnTo>
                    <a:pt x="26690" y="17053"/>
                  </a:lnTo>
                  <a:lnTo>
                    <a:pt x="25749" y="16583"/>
                  </a:lnTo>
                  <a:lnTo>
                    <a:pt x="25375" y="16263"/>
                  </a:lnTo>
                  <a:lnTo>
                    <a:pt x="24881" y="15473"/>
                  </a:lnTo>
                  <a:lnTo>
                    <a:pt x="24748" y="15104"/>
                  </a:lnTo>
                  <a:lnTo>
                    <a:pt x="24681" y="14650"/>
                  </a:lnTo>
                  <a:close/>
                </a:path>
                <a:path w="118109" h="24764">
                  <a:moveTo>
                    <a:pt x="29136" y="5092"/>
                  </a:moveTo>
                  <a:lnTo>
                    <a:pt x="26732" y="5092"/>
                  </a:lnTo>
                  <a:lnTo>
                    <a:pt x="25883" y="5252"/>
                  </a:lnTo>
                  <a:lnTo>
                    <a:pt x="24455" y="5875"/>
                  </a:lnTo>
                  <a:lnTo>
                    <a:pt x="23907" y="6303"/>
                  </a:lnTo>
                  <a:lnTo>
                    <a:pt x="23134" y="7412"/>
                  </a:lnTo>
                  <a:lnTo>
                    <a:pt x="23064" y="9984"/>
                  </a:lnTo>
                  <a:lnTo>
                    <a:pt x="23445" y="10841"/>
                  </a:lnTo>
                  <a:lnTo>
                    <a:pt x="28246" y="12767"/>
                  </a:lnTo>
                  <a:lnTo>
                    <a:pt x="28817" y="12893"/>
                  </a:lnTo>
                  <a:lnTo>
                    <a:pt x="29753" y="13220"/>
                  </a:lnTo>
                  <a:lnTo>
                    <a:pt x="30095" y="13448"/>
                  </a:lnTo>
                  <a:lnTo>
                    <a:pt x="30489" y="13952"/>
                  </a:lnTo>
                  <a:lnTo>
                    <a:pt x="30599" y="15843"/>
                  </a:lnTo>
                  <a:lnTo>
                    <a:pt x="30179" y="16482"/>
                  </a:lnTo>
                  <a:lnTo>
                    <a:pt x="29876" y="16734"/>
                  </a:lnTo>
                  <a:lnTo>
                    <a:pt x="29069" y="17087"/>
                  </a:lnTo>
                  <a:lnTo>
                    <a:pt x="28581" y="17171"/>
                  </a:lnTo>
                  <a:lnTo>
                    <a:pt x="32203" y="17171"/>
                  </a:lnTo>
                  <a:lnTo>
                    <a:pt x="32603" y="16583"/>
                  </a:lnTo>
                  <a:lnTo>
                    <a:pt x="32726" y="16281"/>
                  </a:lnTo>
                  <a:lnTo>
                    <a:pt x="32850" y="15843"/>
                  </a:lnTo>
                  <a:lnTo>
                    <a:pt x="32772" y="13448"/>
                  </a:lnTo>
                  <a:lnTo>
                    <a:pt x="27472" y="10817"/>
                  </a:lnTo>
                  <a:lnTo>
                    <a:pt x="26841" y="10665"/>
                  </a:lnTo>
                  <a:lnTo>
                    <a:pt x="25900" y="10246"/>
                  </a:lnTo>
                  <a:lnTo>
                    <a:pt x="25563" y="9984"/>
                  </a:lnTo>
                  <a:lnTo>
                    <a:pt x="25198" y="9396"/>
                  </a:lnTo>
                  <a:lnTo>
                    <a:pt x="25111" y="8051"/>
                  </a:lnTo>
                  <a:lnTo>
                    <a:pt x="25326" y="7665"/>
                  </a:lnTo>
                  <a:lnTo>
                    <a:pt x="26177" y="7043"/>
                  </a:lnTo>
                  <a:lnTo>
                    <a:pt x="26824" y="6883"/>
                  </a:lnTo>
                  <a:lnTo>
                    <a:pt x="32006" y="6883"/>
                  </a:lnTo>
                  <a:lnTo>
                    <a:pt x="31926" y="6732"/>
                  </a:lnTo>
                  <a:lnTo>
                    <a:pt x="30262" y="5421"/>
                  </a:lnTo>
                  <a:lnTo>
                    <a:pt x="29136" y="5092"/>
                  </a:lnTo>
                  <a:close/>
                </a:path>
                <a:path w="118109" h="24764">
                  <a:moveTo>
                    <a:pt x="32006" y="6883"/>
                  </a:moveTo>
                  <a:lnTo>
                    <a:pt x="28488" y="6883"/>
                  </a:lnTo>
                  <a:lnTo>
                    <a:pt x="29136" y="7059"/>
                  </a:lnTo>
                  <a:lnTo>
                    <a:pt x="30111" y="7766"/>
                  </a:lnTo>
                  <a:lnTo>
                    <a:pt x="30397" y="8253"/>
                  </a:lnTo>
                  <a:lnTo>
                    <a:pt x="30481" y="8876"/>
                  </a:lnTo>
                  <a:lnTo>
                    <a:pt x="32574" y="8876"/>
                  </a:lnTo>
                  <a:lnTo>
                    <a:pt x="32423" y="7665"/>
                  </a:lnTo>
                  <a:lnTo>
                    <a:pt x="32006" y="6883"/>
                  </a:lnTo>
                  <a:close/>
                </a:path>
                <a:path w="118109" h="24764">
                  <a:moveTo>
                    <a:pt x="39038" y="7185"/>
                  </a:moveTo>
                  <a:lnTo>
                    <a:pt x="36920" y="7185"/>
                  </a:lnTo>
                  <a:lnTo>
                    <a:pt x="36988" y="16154"/>
                  </a:lnTo>
                  <a:lnTo>
                    <a:pt x="39844" y="18660"/>
                  </a:lnTo>
                  <a:lnTo>
                    <a:pt x="42744" y="18660"/>
                  </a:lnTo>
                  <a:lnTo>
                    <a:pt x="42744" y="16844"/>
                  </a:lnTo>
                  <a:lnTo>
                    <a:pt x="40399" y="16844"/>
                  </a:lnTo>
                  <a:lnTo>
                    <a:pt x="39836" y="16709"/>
                  </a:lnTo>
                  <a:lnTo>
                    <a:pt x="39197" y="16154"/>
                  </a:lnTo>
                  <a:lnTo>
                    <a:pt x="39088" y="15784"/>
                  </a:lnTo>
                  <a:lnTo>
                    <a:pt x="39038" y="7185"/>
                  </a:lnTo>
                  <a:close/>
                </a:path>
                <a:path w="118109" h="24764">
                  <a:moveTo>
                    <a:pt x="42795" y="5396"/>
                  </a:moveTo>
                  <a:lnTo>
                    <a:pt x="34599" y="5396"/>
                  </a:lnTo>
                  <a:lnTo>
                    <a:pt x="34599" y="7185"/>
                  </a:lnTo>
                  <a:lnTo>
                    <a:pt x="42795" y="7185"/>
                  </a:lnTo>
                  <a:lnTo>
                    <a:pt x="42795" y="5396"/>
                  </a:lnTo>
                  <a:close/>
                </a:path>
                <a:path w="118109" h="24764">
                  <a:moveTo>
                    <a:pt x="39038" y="2092"/>
                  </a:moveTo>
                  <a:lnTo>
                    <a:pt x="37197" y="2092"/>
                  </a:lnTo>
                  <a:lnTo>
                    <a:pt x="36920" y="5396"/>
                  </a:lnTo>
                  <a:lnTo>
                    <a:pt x="39038" y="5396"/>
                  </a:lnTo>
                  <a:lnTo>
                    <a:pt x="39038" y="2092"/>
                  </a:lnTo>
                  <a:close/>
                </a:path>
                <a:path w="118109" h="24764">
                  <a:moveTo>
                    <a:pt x="52350" y="5092"/>
                  </a:moveTo>
                  <a:lnTo>
                    <a:pt x="49879" y="5092"/>
                  </a:lnTo>
                  <a:lnTo>
                    <a:pt x="48785" y="5378"/>
                  </a:lnTo>
                  <a:lnTo>
                    <a:pt x="46885" y="6522"/>
                  </a:lnTo>
                  <a:lnTo>
                    <a:pt x="46146" y="7329"/>
                  </a:lnTo>
                  <a:lnTo>
                    <a:pt x="45087" y="9396"/>
                  </a:lnTo>
                  <a:lnTo>
                    <a:pt x="44827" y="10615"/>
                  </a:lnTo>
                  <a:lnTo>
                    <a:pt x="44827" y="13422"/>
                  </a:lnTo>
                  <a:lnTo>
                    <a:pt x="49828" y="18962"/>
                  </a:lnTo>
                  <a:lnTo>
                    <a:pt x="52299" y="18962"/>
                  </a:lnTo>
                  <a:lnTo>
                    <a:pt x="53392" y="18676"/>
                  </a:lnTo>
                  <a:lnTo>
                    <a:pt x="55275" y="17533"/>
                  </a:lnTo>
                  <a:lnTo>
                    <a:pt x="55626" y="17146"/>
                  </a:lnTo>
                  <a:lnTo>
                    <a:pt x="50299" y="17146"/>
                  </a:lnTo>
                  <a:lnTo>
                    <a:pt x="49610" y="16962"/>
                  </a:lnTo>
                  <a:lnTo>
                    <a:pt x="48383" y="16205"/>
                  </a:lnTo>
                  <a:lnTo>
                    <a:pt x="47895" y="15633"/>
                  </a:lnTo>
                  <a:lnTo>
                    <a:pt x="47172" y="14103"/>
                  </a:lnTo>
                  <a:lnTo>
                    <a:pt x="47046" y="13422"/>
                  </a:lnTo>
                  <a:lnTo>
                    <a:pt x="47048" y="10615"/>
                  </a:lnTo>
                  <a:lnTo>
                    <a:pt x="50349" y="6908"/>
                  </a:lnTo>
                  <a:lnTo>
                    <a:pt x="55650" y="6908"/>
                  </a:lnTo>
                  <a:lnTo>
                    <a:pt x="55300" y="6522"/>
                  </a:lnTo>
                  <a:lnTo>
                    <a:pt x="53433" y="5378"/>
                  </a:lnTo>
                  <a:lnTo>
                    <a:pt x="52350" y="5092"/>
                  </a:lnTo>
                  <a:close/>
                </a:path>
                <a:path w="118109" h="24764">
                  <a:moveTo>
                    <a:pt x="55650" y="6908"/>
                  </a:moveTo>
                  <a:lnTo>
                    <a:pt x="51879" y="6908"/>
                  </a:lnTo>
                  <a:lnTo>
                    <a:pt x="52569" y="7101"/>
                  </a:lnTo>
                  <a:lnTo>
                    <a:pt x="53795" y="7858"/>
                  </a:lnTo>
                  <a:lnTo>
                    <a:pt x="54283" y="8421"/>
                  </a:lnTo>
                  <a:lnTo>
                    <a:pt x="54989" y="9935"/>
                  </a:lnTo>
                  <a:lnTo>
                    <a:pt x="55113" y="13422"/>
                  </a:lnTo>
                  <a:lnTo>
                    <a:pt x="54980" y="14103"/>
                  </a:lnTo>
                  <a:lnTo>
                    <a:pt x="54258" y="15633"/>
                  </a:lnTo>
                  <a:lnTo>
                    <a:pt x="53770" y="16205"/>
                  </a:lnTo>
                  <a:lnTo>
                    <a:pt x="52525" y="16962"/>
                  </a:lnTo>
                  <a:lnTo>
                    <a:pt x="51828" y="17146"/>
                  </a:lnTo>
                  <a:lnTo>
                    <a:pt x="55626" y="17146"/>
                  </a:lnTo>
                  <a:lnTo>
                    <a:pt x="56007" y="16725"/>
                  </a:lnTo>
                  <a:lnTo>
                    <a:pt x="57064" y="14641"/>
                  </a:lnTo>
                  <a:lnTo>
                    <a:pt x="57334" y="13422"/>
                  </a:lnTo>
                  <a:lnTo>
                    <a:pt x="57334" y="10615"/>
                  </a:lnTo>
                  <a:lnTo>
                    <a:pt x="57073" y="9396"/>
                  </a:lnTo>
                  <a:lnTo>
                    <a:pt x="56031" y="7329"/>
                  </a:lnTo>
                  <a:lnTo>
                    <a:pt x="55650" y="6908"/>
                  </a:lnTo>
                  <a:close/>
                </a:path>
                <a:path w="118109" h="24764">
                  <a:moveTo>
                    <a:pt x="62318" y="5396"/>
                  </a:moveTo>
                  <a:lnTo>
                    <a:pt x="60402" y="5396"/>
                  </a:lnTo>
                  <a:lnTo>
                    <a:pt x="60402" y="18660"/>
                  </a:lnTo>
                  <a:lnTo>
                    <a:pt x="62520" y="18660"/>
                  </a:lnTo>
                  <a:lnTo>
                    <a:pt x="62630" y="9926"/>
                  </a:lnTo>
                  <a:lnTo>
                    <a:pt x="63066" y="8883"/>
                  </a:lnTo>
                  <a:lnTo>
                    <a:pt x="63361" y="8472"/>
                  </a:lnTo>
                  <a:lnTo>
                    <a:pt x="64118" y="7866"/>
                  </a:lnTo>
                  <a:lnTo>
                    <a:pt x="62470" y="7816"/>
                  </a:lnTo>
                  <a:lnTo>
                    <a:pt x="62318" y="5396"/>
                  </a:lnTo>
                  <a:close/>
                </a:path>
                <a:path w="118109" h="24764">
                  <a:moveTo>
                    <a:pt x="67791" y="5092"/>
                  </a:moveTo>
                  <a:lnTo>
                    <a:pt x="66917" y="5092"/>
                  </a:lnTo>
                  <a:lnTo>
                    <a:pt x="66126" y="5194"/>
                  </a:lnTo>
                  <a:lnTo>
                    <a:pt x="62470" y="7816"/>
                  </a:lnTo>
                  <a:lnTo>
                    <a:pt x="64215" y="7816"/>
                  </a:lnTo>
                  <a:lnTo>
                    <a:pt x="64546" y="7647"/>
                  </a:lnTo>
                  <a:lnTo>
                    <a:pt x="65487" y="7379"/>
                  </a:lnTo>
                  <a:lnTo>
                    <a:pt x="65975" y="7312"/>
                  </a:lnTo>
                  <a:lnTo>
                    <a:pt x="67791" y="7312"/>
                  </a:lnTo>
                  <a:lnTo>
                    <a:pt x="67791" y="5092"/>
                  </a:lnTo>
                  <a:close/>
                </a:path>
                <a:path w="118109" h="24764">
                  <a:moveTo>
                    <a:pt x="72548" y="5396"/>
                  </a:moveTo>
                  <a:lnTo>
                    <a:pt x="70430" y="5396"/>
                  </a:lnTo>
                  <a:lnTo>
                    <a:pt x="70430" y="18660"/>
                  </a:lnTo>
                  <a:lnTo>
                    <a:pt x="72548" y="18660"/>
                  </a:lnTo>
                  <a:lnTo>
                    <a:pt x="72548" y="5396"/>
                  </a:lnTo>
                  <a:close/>
                </a:path>
                <a:path w="118109" h="24764">
                  <a:moveTo>
                    <a:pt x="71892" y="0"/>
                  </a:moveTo>
                  <a:lnTo>
                    <a:pt x="71069" y="0"/>
                  </a:lnTo>
                  <a:lnTo>
                    <a:pt x="70716" y="133"/>
                  </a:lnTo>
                  <a:lnTo>
                    <a:pt x="70161" y="655"/>
                  </a:lnTo>
                  <a:lnTo>
                    <a:pt x="70026" y="991"/>
                  </a:lnTo>
                  <a:lnTo>
                    <a:pt x="70026" y="1831"/>
                  </a:lnTo>
                  <a:lnTo>
                    <a:pt x="70161" y="2184"/>
                  </a:lnTo>
                  <a:lnTo>
                    <a:pt x="70716" y="2739"/>
                  </a:lnTo>
                  <a:lnTo>
                    <a:pt x="71069" y="2874"/>
                  </a:lnTo>
                  <a:lnTo>
                    <a:pt x="71892" y="2874"/>
                  </a:lnTo>
                  <a:lnTo>
                    <a:pt x="72237" y="2739"/>
                  </a:lnTo>
                  <a:lnTo>
                    <a:pt x="72809" y="2184"/>
                  </a:lnTo>
                  <a:lnTo>
                    <a:pt x="72951" y="1831"/>
                  </a:lnTo>
                  <a:lnTo>
                    <a:pt x="72951" y="991"/>
                  </a:lnTo>
                  <a:lnTo>
                    <a:pt x="72809" y="655"/>
                  </a:lnTo>
                  <a:lnTo>
                    <a:pt x="72237" y="133"/>
                  </a:lnTo>
                  <a:lnTo>
                    <a:pt x="71892" y="0"/>
                  </a:lnTo>
                  <a:close/>
                </a:path>
                <a:path w="118109" h="24764">
                  <a:moveTo>
                    <a:pt x="88389" y="16567"/>
                  </a:moveTo>
                  <a:lnTo>
                    <a:pt x="86271" y="16567"/>
                  </a:lnTo>
                  <a:lnTo>
                    <a:pt x="86271" y="24207"/>
                  </a:lnTo>
                  <a:lnTo>
                    <a:pt x="88389" y="24207"/>
                  </a:lnTo>
                  <a:lnTo>
                    <a:pt x="88389" y="16567"/>
                  </a:lnTo>
                  <a:close/>
                </a:path>
                <a:path w="118109" h="24764">
                  <a:moveTo>
                    <a:pt x="82563" y="5092"/>
                  </a:moveTo>
                  <a:lnTo>
                    <a:pt x="80580" y="5092"/>
                  </a:lnTo>
                  <a:lnTo>
                    <a:pt x="79538" y="5396"/>
                  </a:lnTo>
                  <a:lnTo>
                    <a:pt x="75902" y="13977"/>
                  </a:lnTo>
                  <a:lnTo>
                    <a:pt x="76033" y="14591"/>
                  </a:lnTo>
                  <a:lnTo>
                    <a:pt x="77042" y="16676"/>
                  </a:lnTo>
                  <a:lnTo>
                    <a:pt x="77748" y="17491"/>
                  </a:lnTo>
                  <a:lnTo>
                    <a:pt x="79564" y="18667"/>
                  </a:lnTo>
                  <a:lnTo>
                    <a:pt x="80614" y="18962"/>
                  </a:lnTo>
                  <a:lnTo>
                    <a:pt x="82783" y="18962"/>
                  </a:lnTo>
                  <a:lnTo>
                    <a:pt x="83665" y="18769"/>
                  </a:lnTo>
                  <a:lnTo>
                    <a:pt x="85246" y="17995"/>
                  </a:lnTo>
                  <a:lnTo>
                    <a:pt x="85850" y="17390"/>
                  </a:lnTo>
                  <a:lnTo>
                    <a:pt x="85988" y="17120"/>
                  </a:lnTo>
                  <a:lnTo>
                    <a:pt x="81269" y="17120"/>
                  </a:lnTo>
                  <a:lnTo>
                    <a:pt x="80563" y="16920"/>
                  </a:lnTo>
                  <a:lnTo>
                    <a:pt x="79320" y="16095"/>
                  </a:lnTo>
                  <a:lnTo>
                    <a:pt x="78832" y="15507"/>
                  </a:lnTo>
                  <a:lnTo>
                    <a:pt x="78126" y="13977"/>
                  </a:lnTo>
                  <a:lnTo>
                    <a:pt x="78015" y="13406"/>
                  </a:lnTo>
                  <a:lnTo>
                    <a:pt x="78126" y="10086"/>
                  </a:lnTo>
                  <a:lnTo>
                    <a:pt x="78832" y="8555"/>
                  </a:lnTo>
                  <a:lnTo>
                    <a:pt x="79320" y="7967"/>
                  </a:lnTo>
                  <a:lnTo>
                    <a:pt x="80563" y="7143"/>
                  </a:lnTo>
                  <a:lnTo>
                    <a:pt x="81269" y="6934"/>
                  </a:lnTo>
                  <a:lnTo>
                    <a:pt x="85912" y="6934"/>
                  </a:lnTo>
                  <a:lnTo>
                    <a:pt x="85604" y="6606"/>
                  </a:lnTo>
                  <a:lnTo>
                    <a:pt x="84909" y="5984"/>
                  </a:lnTo>
                  <a:lnTo>
                    <a:pt x="84414" y="5681"/>
                  </a:lnTo>
                  <a:lnTo>
                    <a:pt x="83253" y="5210"/>
                  </a:lnTo>
                  <a:lnTo>
                    <a:pt x="82563" y="5092"/>
                  </a:lnTo>
                  <a:close/>
                </a:path>
                <a:path w="118109" h="24764">
                  <a:moveTo>
                    <a:pt x="85912" y="6934"/>
                  </a:moveTo>
                  <a:lnTo>
                    <a:pt x="82900" y="6934"/>
                  </a:lnTo>
                  <a:lnTo>
                    <a:pt x="83632" y="7143"/>
                  </a:lnTo>
                  <a:lnTo>
                    <a:pt x="84876" y="7967"/>
                  </a:lnTo>
                  <a:lnTo>
                    <a:pt x="85355" y="8555"/>
                  </a:lnTo>
                  <a:lnTo>
                    <a:pt x="86027" y="10086"/>
                  </a:lnTo>
                  <a:lnTo>
                    <a:pt x="86133" y="13406"/>
                  </a:lnTo>
                  <a:lnTo>
                    <a:pt x="86027" y="13977"/>
                  </a:lnTo>
                  <a:lnTo>
                    <a:pt x="85355" y="15507"/>
                  </a:lnTo>
                  <a:lnTo>
                    <a:pt x="84876" y="16095"/>
                  </a:lnTo>
                  <a:lnTo>
                    <a:pt x="83632" y="16920"/>
                  </a:lnTo>
                  <a:lnTo>
                    <a:pt x="82900" y="17120"/>
                  </a:lnTo>
                  <a:lnTo>
                    <a:pt x="85988" y="17120"/>
                  </a:lnTo>
                  <a:lnTo>
                    <a:pt x="86271" y="16567"/>
                  </a:lnTo>
                  <a:lnTo>
                    <a:pt x="88389" y="16567"/>
                  </a:lnTo>
                  <a:lnTo>
                    <a:pt x="88389" y="7463"/>
                  </a:lnTo>
                  <a:lnTo>
                    <a:pt x="86271" y="7463"/>
                  </a:lnTo>
                  <a:lnTo>
                    <a:pt x="86036" y="7076"/>
                  </a:lnTo>
                  <a:lnTo>
                    <a:pt x="85912" y="6934"/>
                  </a:lnTo>
                  <a:close/>
                </a:path>
                <a:path w="118109" h="24764">
                  <a:moveTo>
                    <a:pt x="88389" y="5396"/>
                  </a:moveTo>
                  <a:lnTo>
                    <a:pt x="86473" y="5396"/>
                  </a:lnTo>
                  <a:lnTo>
                    <a:pt x="86271" y="7463"/>
                  </a:lnTo>
                  <a:lnTo>
                    <a:pt x="88389" y="7463"/>
                  </a:lnTo>
                  <a:lnTo>
                    <a:pt x="88389" y="5396"/>
                  </a:lnTo>
                  <a:close/>
                </a:path>
                <a:path w="118109" h="24764">
                  <a:moveTo>
                    <a:pt x="94015" y="5396"/>
                  </a:moveTo>
                  <a:lnTo>
                    <a:pt x="91897" y="5396"/>
                  </a:lnTo>
                  <a:lnTo>
                    <a:pt x="91897" y="14986"/>
                  </a:lnTo>
                  <a:lnTo>
                    <a:pt x="95763" y="18962"/>
                  </a:lnTo>
                  <a:lnTo>
                    <a:pt x="97697" y="18962"/>
                  </a:lnTo>
                  <a:lnTo>
                    <a:pt x="98536" y="18751"/>
                  </a:lnTo>
                  <a:lnTo>
                    <a:pt x="99999" y="17912"/>
                  </a:lnTo>
                  <a:lnTo>
                    <a:pt x="100545" y="17315"/>
                  </a:lnTo>
                  <a:lnTo>
                    <a:pt x="100623" y="17146"/>
                  </a:lnTo>
                  <a:lnTo>
                    <a:pt x="96243" y="17146"/>
                  </a:lnTo>
                  <a:lnTo>
                    <a:pt x="95460" y="16852"/>
                  </a:lnTo>
                  <a:lnTo>
                    <a:pt x="94301" y="15675"/>
                  </a:lnTo>
                  <a:lnTo>
                    <a:pt x="94078" y="14986"/>
                  </a:lnTo>
                  <a:lnTo>
                    <a:pt x="94015" y="5396"/>
                  </a:lnTo>
                  <a:close/>
                </a:path>
                <a:path w="118109" h="24764">
                  <a:moveTo>
                    <a:pt x="102942" y="16541"/>
                  </a:moveTo>
                  <a:lnTo>
                    <a:pt x="100898" y="16541"/>
                  </a:lnTo>
                  <a:lnTo>
                    <a:pt x="101024" y="18660"/>
                  </a:lnTo>
                  <a:lnTo>
                    <a:pt x="102942" y="18660"/>
                  </a:lnTo>
                  <a:lnTo>
                    <a:pt x="102942" y="16541"/>
                  </a:lnTo>
                  <a:close/>
                </a:path>
                <a:path w="118109" h="24764">
                  <a:moveTo>
                    <a:pt x="102942" y="5396"/>
                  </a:moveTo>
                  <a:lnTo>
                    <a:pt x="100824" y="5396"/>
                  </a:lnTo>
                  <a:lnTo>
                    <a:pt x="100824" y="13961"/>
                  </a:lnTo>
                  <a:lnTo>
                    <a:pt x="100655" y="14700"/>
                  </a:lnTo>
                  <a:lnTo>
                    <a:pt x="99967" y="15944"/>
                  </a:lnTo>
                  <a:lnTo>
                    <a:pt x="99570" y="16372"/>
                  </a:lnTo>
                  <a:lnTo>
                    <a:pt x="98494" y="16995"/>
                  </a:lnTo>
                  <a:lnTo>
                    <a:pt x="97890" y="17146"/>
                  </a:lnTo>
                  <a:lnTo>
                    <a:pt x="100623" y="17146"/>
                  </a:lnTo>
                  <a:lnTo>
                    <a:pt x="100898" y="16541"/>
                  </a:lnTo>
                  <a:lnTo>
                    <a:pt x="102942" y="16541"/>
                  </a:lnTo>
                  <a:lnTo>
                    <a:pt x="102942" y="5396"/>
                  </a:lnTo>
                  <a:close/>
                </a:path>
                <a:path w="118109" h="24764">
                  <a:moveTo>
                    <a:pt x="113351" y="5092"/>
                  </a:moveTo>
                  <a:lnTo>
                    <a:pt x="110879" y="5092"/>
                  </a:lnTo>
                  <a:lnTo>
                    <a:pt x="109820" y="5378"/>
                  </a:lnTo>
                  <a:lnTo>
                    <a:pt x="105996" y="13422"/>
                  </a:lnTo>
                  <a:lnTo>
                    <a:pt x="106249" y="14641"/>
                  </a:lnTo>
                  <a:lnTo>
                    <a:pt x="107274" y="16725"/>
                  </a:lnTo>
                  <a:lnTo>
                    <a:pt x="107989" y="17533"/>
                  </a:lnTo>
                  <a:lnTo>
                    <a:pt x="109804" y="18676"/>
                  </a:lnTo>
                  <a:lnTo>
                    <a:pt x="110846" y="18962"/>
                  </a:lnTo>
                  <a:lnTo>
                    <a:pt x="112998" y="18962"/>
                  </a:lnTo>
                  <a:lnTo>
                    <a:pt x="113855" y="18794"/>
                  </a:lnTo>
                  <a:lnTo>
                    <a:pt x="115351" y="18121"/>
                  </a:lnTo>
                  <a:lnTo>
                    <a:pt x="115973" y="17659"/>
                  </a:lnTo>
                  <a:lnTo>
                    <a:pt x="116384" y="17171"/>
                  </a:lnTo>
                  <a:lnTo>
                    <a:pt x="111316" y="17171"/>
                  </a:lnTo>
                  <a:lnTo>
                    <a:pt x="110661" y="16987"/>
                  </a:lnTo>
                  <a:lnTo>
                    <a:pt x="108064" y="12506"/>
                  </a:lnTo>
                  <a:lnTo>
                    <a:pt x="107585" y="12506"/>
                  </a:lnTo>
                  <a:lnTo>
                    <a:pt x="107585" y="10867"/>
                  </a:lnTo>
                  <a:lnTo>
                    <a:pt x="108064" y="10867"/>
                  </a:lnTo>
                  <a:lnTo>
                    <a:pt x="108105" y="10253"/>
                  </a:lnTo>
                  <a:lnTo>
                    <a:pt x="111316" y="6883"/>
                  </a:lnTo>
                  <a:lnTo>
                    <a:pt x="116438" y="6883"/>
                  </a:lnTo>
                  <a:lnTo>
                    <a:pt x="116133" y="6522"/>
                  </a:lnTo>
                  <a:lnTo>
                    <a:pt x="114419" y="5378"/>
                  </a:lnTo>
                  <a:lnTo>
                    <a:pt x="113351" y="5092"/>
                  </a:lnTo>
                  <a:close/>
                </a:path>
                <a:path w="118109" h="24764">
                  <a:moveTo>
                    <a:pt x="117520" y="15078"/>
                  </a:moveTo>
                  <a:lnTo>
                    <a:pt x="115427" y="15078"/>
                  </a:lnTo>
                  <a:lnTo>
                    <a:pt x="115197" y="15692"/>
                  </a:lnTo>
                  <a:lnTo>
                    <a:pt x="114780" y="16272"/>
                  </a:lnTo>
                  <a:lnTo>
                    <a:pt x="113704" y="16995"/>
                  </a:lnTo>
                  <a:lnTo>
                    <a:pt x="112965" y="17171"/>
                  </a:lnTo>
                  <a:lnTo>
                    <a:pt x="116384" y="17171"/>
                  </a:lnTo>
                  <a:lnTo>
                    <a:pt x="116965" y="16482"/>
                  </a:lnTo>
                  <a:lnTo>
                    <a:pt x="117318" y="15819"/>
                  </a:lnTo>
                  <a:lnTo>
                    <a:pt x="117520" y="15078"/>
                  </a:lnTo>
                  <a:close/>
                </a:path>
                <a:path w="118109" h="24764">
                  <a:moveTo>
                    <a:pt x="108064" y="10867"/>
                  </a:moveTo>
                  <a:lnTo>
                    <a:pt x="107585" y="10867"/>
                  </a:lnTo>
                  <a:lnTo>
                    <a:pt x="107585" y="12506"/>
                  </a:lnTo>
                  <a:lnTo>
                    <a:pt x="108064" y="12506"/>
                  </a:lnTo>
                  <a:lnTo>
                    <a:pt x="108064" y="10867"/>
                  </a:lnTo>
                  <a:close/>
                </a:path>
                <a:path w="118109" h="24764">
                  <a:moveTo>
                    <a:pt x="116438" y="6883"/>
                  </a:moveTo>
                  <a:lnTo>
                    <a:pt x="113082" y="6883"/>
                  </a:lnTo>
                  <a:lnTo>
                    <a:pt x="113964" y="7227"/>
                  </a:lnTo>
                  <a:lnTo>
                    <a:pt x="115393" y="8590"/>
                  </a:lnTo>
                  <a:lnTo>
                    <a:pt x="115710" y="9413"/>
                  </a:lnTo>
                  <a:lnTo>
                    <a:pt x="115806" y="10867"/>
                  </a:lnTo>
                  <a:lnTo>
                    <a:pt x="108064" y="10867"/>
                  </a:lnTo>
                  <a:lnTo>
                    <a:pt x="108064" y="12506"/>
                  </a:lnTo>
                  <a:lnTo>
                    <a:pt x="117848" y="12506"/>
                  </a:lnTo>
                  <a:lnTo>
                    <a:pt x="117873" y="10253"/>
                  </a:lnTo>
                  <a:lnTo>
                    <a:pt x="117655" y="9203"/>
                  </a:lnTo>
                  <a:lnTo>
                    <a:pt x="116799" y="7329"/>
                  </a:lnTo>
                  <a:lnTo>
                    <a:pt x="116438" y="6883"/>
                  </a:lnTo>
                  <a:close/>
                </a:path>
              </a:pathLst>
            </a:custGeom>
            <a:solidFill>
              <a:srgbClr val="020817"/>
            </a:solidFill>
          </p:spPr>
          <p:txBody>
            <a:bodyPr wrap="square" lIns="0" tIns="0" rIns="0" bIns="0" rtlCol="0"/>
            <a:lstStyle/>
            <a:p>
              <a:endParaRPr/>
            </a:p>
          </p:txBody>
        </p:sp>
        <p:sp>
          <p:nvSpPr>
            <p:cNvPr id="71" name="object 71"/>
            <p:cNvSpPr/>
            <p:nvPr/>
          </p:nvSpPr>
          <p:spPr>
            <a:xfrm>
              <a:off x="4836157" y="2350726"/>
              <a:ext cx="1899920" cy="808990"/>
            </a:xfrm>
            <a:custGeom>
              <a:avLst/>
              <a:gdLst/>
              <a:ahLst/>
              <a:cxnLst/>
              <a:rect l="l" t="t" r="r" b="b"/>
              <a:pathLst>
                <a:path w="1899920" h="808989">
                  <a:moveTo>
                    <a:pt x="1899920" y="0"/>
                  </a:moveTo>
                  <a:lnTo>
                    <a:pt x="0" y="0"/>
                  </a:lnTo>
                  <a:lnTo>
                    <a:pt x="0" y="808727"/>
                  </a:lnTo>
                  <a:lnTo>
                    <a:pt x="1899920" y="808727"/>
                  </a:lnTo>
                  <a:lnTo>
                    <a:pt x="1899920" y="0"/>
                  </a:lnTo>
                  <a:close/>
                </a:path>
              </a:pathLst>
            </a:custGeom>
            <a:solidFill>
              <a:srgbClr val="FFFFFF"/>
            </a:solidFill>
          </p:spPr>
          <p:txBody>
            <a:bodyPr wrap="square" lIns="0" tIns="0" rIns="0" bIns="0" rtlCol="0"/>
            <a:lstStyle/>
            <a:p>
              <a:endParaRPr/>
            </a:p>
          </p:txBody>
        </p:sp>
        <p:sp>
          <p:nvSpPr>
            <p:cNvPr id="72" name="object 72"/>
            <p:cNvSpPr/>
            <p:nvPr/>
          </p:nvSpPr>
          <p:spPr>
            <a:xfrm>
              <a:off x="4898022" y="2418526"/>
              <a:ext cx="9525" cy="15240"/>
            </a:xfrm>
            <a:custGeom>
              <a:avLst/>
              <a:gdLst/>
              <a:ahLst/>
              <a:cxnLst/>
              <a:rect l="l" t="t" r="r" b="b"/>
              <a:pathLst>
                <a:path w="9525" h="15239">
                  <a:moveTo>
                    <a:pt x="9121" y="13356"/>
                  </a:moveTo>
                  <a:lnTo>
                    <a:pt x="0" y="13356"/>
                  </a:lnTo>
                  <a:lnTo>
                    <a:pt x="0" y="15237"/>
                  </a:lnTo>
                  <a:lnTo>
                    <a:pt x="9121" y="15237"/>
                  </a:lnTo>
                  <a:lnTo>
                    <a:pt x="9121" y="13356"/>
                  </a:lnTo>
                  <a:close/>
                </a:path>
                <a:path w="9525" h="15239">
                  <a:moveTo>
                    <a:pt x="5792" y="1901"/>
                  </a:moveTo>
                  <a:lnTo>
                    <a:pt x="4668" y="1901"/>
                  </a:lnTo>
                  <a:lnTo>
                    <a:pt x="3544" y="2586"/>
                  </a:lnTo>
                  <a:lnTo>
                    <a:pt x="3544" y="13356"/>
                  </a:lnTo>
                  <a:lnTo>
                    <a:pt x="5792" y="13356"/>
                  </a:lnTo>
                  <a:lnTo>
                    <a:pt x="5792" y="1901"/>
                  </a:lnTo>
                  <a:close/>
                </a:path>
                <a:path w="9525" h="15239">
                  <a:moveTo>
                    <a:pt x="5792" y="0"/>
                  </a:moveTo>
                  <a:lnTo>
                    <a:pt x="4170" y="0"/>
                  </a:lnTo>
                  <a:lnTo>
                    <a:pt x="345" y="2377"/>
                  </a:lnTo>
                  <a:lnTo>
                    <a:pt x="345" y="4538"/>
                  </a:lnTo>
                  <a:lnTo>
                    <a:pt x="3544" y="2586"/>
                  </a:lnTo>
                  <a:lnTo>
                    <a:pt x="3544" y="1901"/>
                  </a:lnTo>
                  <a:lnTo>
                    <a:pt x="5792" y="1901"/>
                  </a:lnTo>
                  <a:lnTo>
                    <a:pt x="5792" y="0"/>
                  </a:lnTo>
                  <a:close/>
                </a:path>
                <a:path w="9525" h="15239">
                  <a:moveTo>
                    <a:pt x="4668" y="1901"/>
                  </a:moveTo>
                  <a:lnTo>
                    <a:pt x="3544" y="1901"/>
                  </a:lnTo>
                  <a:lnTo>
                    <a:pt x="3544" y="2586"/>
                  </a:lnTo>
                  <a:lnTo>
                    <a:pt x="4668" y="1901"/>
                  </a:lnTo>
                  <a:close/>
                </a:path>
              </a:pathLst>
            </a:custGeom>
            <a:solidFill>
              <a:srgbClr val="AEB9CF"/>
            </a:solidFill>
          </p:spPr>
          <p:txBody>
            <a:bodyPr wrap="square" lIns="0" tIns="0" rIns="0" bIns="0" rtlCol="0"/>
            <a:lstStyle/>
            <a:p>
              <a:endParaRPr/>
            </a:p>
          </p:txBody>
        </p:sp>
        <p:sp>
          <p:nvSpPr>
            <p:cNvPr id="73" name="object 73"/>
            <p:cNvSpPr/>
            <p:nvPr/>
          </p:nvSpPr>
          <p:spPr>
            <a:xfrm>
              <a:off x="4976651" y="2425613"/>
              <a:ext cx="3810" cy="1905"/>
            </a:xfrm>
            <a:custGeom>
              <a:avLst/>
              <a:gdLst/>
              <a:ahLst/>
              <a:cxnLst/>
              <a:rect l="l" t="t" r="r" b="b"/>
              <a:pathLst>
                <a:path w="3810" h="1905">
                  <a:moveTo>
                    <a:pt x="3435" y="0"/>
                  </a:moveTo>
                  <a:lnTo>
                    <a:pt x="0" y="0"/>
                  </a:lnTo>
                  <a:lnTo>
                    <a:pt x="0" y="1800"/>
                  </a:lnTo>
                  <a:lnTo>
                    <a:pt x="3435" y="1800"/>
                  </a:lnTo>
                  <a:lnTo>
                    <a:pt x="3435" y="0"/>
                  </a:lnTo>
                  <a:close/>
                </a:path>
              </a:pathLst>
            </a:custGeom>
            <a:solidFill>
              <a:srgbClr val="E1E7EF"/>
            </a:solidFill>
          </p:spPr>
          <p:txBody>
            <a:bodyPr wrap="square" lIns="0" tIns="0" rIns="0" bIns="0" rtlCol="0"/>
            <a:lstStyle/>
            <a:p>
              <a:endParaRPr/>
            </a:p>
          </p:txBody>
        </p:sp>
        <p:sp>
          <p:nvSpPr>
            <p:cNvPr id="74" name="object 74"/>
            <p:cNvSpPr/>
            <p:nvPr/>
          </p:nvSpPr>
          <p:spPr>
            <a:xfrm>
              <a:off x="4986957" y="2426514"/>
              <a:ext cx="1683385" cy="0"/>
            </a:xfrm>
            <a:custGeom>
              <a:avLst/>
              <a:gdLst/>
              <a:ahLst/>
              <a:cxnLst/>
              <a:rect l="l" t="t" r="r" b="b"/>
              <a:pathLst>
                <a:path w="1683384">
                  <a:moveTo>
                    <a:pt x="0" y="0"/>
                  </a:moveTo>
                  <a:lnTo>
                    <a:pt x="1683297" y="0"/>
                  </a:lnTo>
                </a:path>
              </a:pathLst>
            </a:custGeom>
            <a:ln w="3175">
              <a:solidFill>
                <a:srgbClr val="E1E7EF"/>
              </a:solidFill>
              <a:prstDash val="sysDot"/>
            </a:ln>
          </p:spPr>
          <p:txBody>
            <a:bodyPr wrap="square" lIns="0" tIns="0" rIns="0" bIns="0" rtlCol="0"/>
            <a:lstStyle/>
            <a:p>
              <a:endParaRPr/>
            </a:p>
          </p:txBody>
        </p:sp>
        <p:sp>
          <p:nvSpPr>
            <p:cNvPr id="75" name="object 75"/>
            <p:cNvSpPr/>
            <p:nvPr/>
          </p:nvSpPr>
          <p:spPr>
            <a:xfrm>
              <a:off x="6677125" y="2425613"/>
              <a:ext cx="3810" cy="1905"/>
            </a:xfrm>
            <a:custGeom>
              <a:avLst/>
              <a:gdLst/>
              <a:ahLst/>
              <a:cxnLst/>
              <a:rect l="l" t="t" r="r" b="b"/>
              <a:pathLst>
                <a:path w="3809" h="1905">
                  <a:moveTo>
                    <a:pt x="3436" y="0"/>
                  </a:moveTo>
                  <a:lnTo>
                    <a:pt x="0" y="0"/>
                  </a:lnTo>
                  <a:lnTo>
                    <a:pt x="0" y="1800"/>
                  </a:lnTo>
                  <a:lnTo>
                    <a:pt x="3436" y="1800"/>
                  </a:lnTo>
                  <a:lnTo>
                    <a:pt x="3436" y="0"/>
                  </a:lnTo>
                  <a:close/>
                </a:path>
              </a:pathLst>
            </a:custGeom>
            <a:solidFill>
              <a:srgbClr val="E1E7EF"/>
            </a:solidFill>
          </p:spPr>
          <p:txBody>
            <a:bodyPr wrap="square" lIns="0" tIns="0" rIns="0" bIns="0" rtlCol="0"/>
            <a:lstStyle/>
            <a:p>
              <a:endParaRPr/>
            </a:p>
          </p:txBody>
        </p:sp>
        <p:sp>
          <p:nvSpPr>
            <p:cNvPr id="76" name="object 76"/>
            <p:cNvSpPr/>
            <p:nvPr/>
          </p:nvSpPr>
          <p:spPr>
            <a:xfrm>
              <a:off x="4896160" y="2567760"/>
              <a:ext cx="36830" cy="15875"/>
            </a:xfrm>
            <a:custGeom>
              <a:avLst/>
              <a:gdLst/>
              <a:ahLst/>
              <a:cxnLst/>
              <a:rect l="l" t="t" r="r" b="b"/>
              <a:pathLst>
                <a:path w="36829" h="15875">
                  <a:moveTo>
                    <a:pt x="9619" y="1902"/>
                  </a:moveTo>
                  <a:lnTo>
                    <a:pt x="5765" y="1902"/>
                  </a:lnTo>
                  <a:lnTo>
                    <a:pt x="6500" y="2110"/>
                  </a:lnTo>
                  <a:lnTo>
                    <a:pt x="7524" y="2946"/>
                  </a:lnTo>
                  <a:lnTo>
                    <a:pt x="7783" y="3566"/>
                  </a:lnTo>
                  <a:lnTo>
                    <a:pt x="7764" y="5123"/>
                  </a:lnTo>
                  <a:lnTo>
                    <a:pt x="7616" y="5692"/>
                  </a:lnTo>
                  <a:lnTo>
                    <a:pt x="6953" y="6930"/>
                  </a:lnTo>
                  <a:lnTo>
                    <a:pt x="6449" y="7593"/>
                  </a:lnTo>
                  <a:lnTo>
                    <a:pt x="541" y="13768"/>
                  </a:lnTo>
                  <a:lnTo>
                    <a:pt x="541" y="15433"/>
                  </a:lnTo>
                  <a:lnTo>
                    <a:pt x="10635" y="15433"/>
                  </a:lnTo>
                  <a:lnTo>
                    <a:pt x="10635" y="14157"/>
                  </a:lnTo>
                  <a:lnTo>
                    <a:pt x="2724" y="14157"/>
                  </a:lnTo>
                  <a:lnTo>
                    <a:pt x="2724" y="13552"/>
                  </a:lnTo>
                  <a:lnTo>
                    <a:pt x="3325" y="13552"/>
                  </a:lnTo>
                  <a:lnTo>
                    <a:pt x="8164" y="8674"/>
                  </a:lnTo>
                  <a:lnTo>
                    <a:pt x="8856" y="7781"/>
                  </a:lnTo>
                  <a:lnTo>
                    <a:pt x="9778" y="6037"/>
                  </a:lnTo>
                  <a:lnTo>
                    <a:pt x="10009" y="5123"/>
                  </a:lnTo>
                  <a:lnTo>
                    <a:pt x="9906" y="2586"/>
                  </a:lnTo>
                  <a:lnTo>
                    <a:pt x="9619" y="1902"/>
                  </a:lnTo>
                  <a:close/>
                </a:path>
                <a:path w="36829" h="15875">
                  <a:moveTo>
                    <a:pt x="3325" y="13552"/>
                  </a:moveTo>
                  <a:lnTo>
                    <a:pt x="2724" y="13552"/>
                  </a:lnTo>
                  <a:lnTo>
                    <a:pt x="2724" y="14157"/>
                  </a:lnTo>
                  <a:lnTo>
                    <a:pt x="3325" y="13552"/>
                  </a:lnTo>
                  <a:close/>
                </a:path>
                <a:path w="36829" h="15875">
                  <a:moveTo>
                    <a:pt x="10635" y="13552"/>
                  </a:moveTo>
                  <a:lnTo>
                    <a:pt x="3325" y="13552"/>
                  </a:lnTo>
                  <a:lnTo>
                    <a:pt x="2724" y="14157"/>
                  </a:lnTo>
                  <a:lnTo>
                    <a:pt x="10635" y="14157"/>
                  </a:lnTo>
                  <a:lnTo>
                    <a:pt x="10635" y="13552"/>
                  </a:lnTo>
                  <a:close/>
                </a:path>
                <a:path w="36829" h="15875">
                  <a:moveTo>
                    <a:pt x="6644" y="0"/>
                  </a:moveTo>
                  <a:lnTo>
                    <a:pt x="4050" y="0"/>
                  </a:lnTo>
                  <a:lnTo>
                    <a:pt x="3093" y="172"/>
                  </a:lnTo>
                  <a:lnTo>
                    <a:pt x="1291" y="849"/>
                  </a:lnTo>
                  <a:lnTo>
                    <a:pt x="541" y="1296"/>
                  </a:lnTo>
                  <a:lnTo>
                    <a:pt x="0" y="1800"/>
                  </a:lnTo>
                  <a:lnTo>
                    <a:pt x="51" y="2110"/>
                  </a:lnTo>
                  <a:lnTo>
                    <a:pt x="715" y="3566"/>
                  </a:lnTo>
                  <a:lnTo>
                    <a:pt x="1334" y="3004"/>
                  </a:lnTo>
                  <a:lnTo>
                    <a:pt x="1975" y="2586"/>
                  </a:lnTo>
                  <a:lnTo>
                    <a:pt x="3316" y="2039"/>
                  </a:lnTo>
                  <a:lnTo>
                    <a:pt x="4036" y="1902"/>
                  </a:lnTo>
                  <a:lnTo>
                    <a:pt x="9619" y="1902"/>
                  </a:lnTo>
                  <a:lnTo>
                    <a:pt x="7862" y="360"/>
                  </a:lnTo>
                  <a:lnTo>
                    <a:pt x="6644" y="0"/>
                  </a:lnTo>
                  <a:close/>
                </a:path>
                <a:path w="36829" h="15875">
                  <a:moveTo>
                    <a:pt x="13935" y="12125"/>
                  </a:moveTo>
                  <a:lnTo>
                    <a:pt x="13156" y="13832"/>
                  </a:lnTo>
                  <a:lnTo>
                    <a:pt x="13574" y="14207"/>
                  </a:lnTo>
                  <a:lnTo>
                    <a:pt x="14064" y="14532"/>
                  </a:lnTo>
                  <a:lnTo>
                    <a:pt x="15188" y="15064"/>
                  </a:lnTo>
                  <a:lnTo>
                    <a:pt x="15793" y="15266"/>
                  </a:lnTo>
                  <a:lnTo>
                    <a:pt x="17089" y="15554"/>
                  </a:lnTo>
                  <a:lnTo>
                    <a:pt x="17746" y="15627"/>
                  </a:lnTo>
                  <a:lnTo>
                    <a:pt x="19518" y="15627"/>
                  </a:lnTo>
                  <a:lnTo>
                    <a:pt x="20476" y="15417"/>
                  </a:lnTo>
                  <a:lnTo>
                    <a:pt x="22105" y="14582"/>
                  </a:lnTo>
                  <a:lnTo>
                    <a:pt x="22731" y="14005"/>
                  </a:lnTo>
                  <a:lnTo>
                    <a:pt x="22897" y="13724"/>
                  </a:lnTo>
                  <a:lnTo>
                    <a:pt x="17558" y="13724"/>
                  </a:lnTo>
                  <a:lnTo>
                    <a:pt x="16787" y="13595"/>
                  </a:lnTo>
                  <a:lnTo>
                    <a:pt x="15332" y="13061"/>
                  </a:lnTo>
                  <a:lnTo>
                    <a:pt x="14626" y="12659"/>
                  </a:lnTo>
                  <a:lnTo>
                    <a:pt x="13935" y="12125"/>
                  </a:lnTo>
                  <a:close/>
                </a:path>
                <a:path w="36829" h="15875">
                  <a:moveTo>
                    <a:pt x="22997" y="7694"/>
                  </a:moveTo>
                  <a:lnTo>
                    <a:pt x="19496" y="7694"/>
                  </a:lnTo>
                  <a:lnTo>
                    <a:pt x="20259" y="7983"/>
                  </a:lnTo>
                  <a:lnTo>
                    <a:pt x="21369" y="9121"/>
                  </a:lnTo>
                  <a:lnTo>
                    <a:pt x="21587" y="9697"/>
                  </a:lnTo>
                  <a:lnTo>
                    <a:pt x="21650" y="11678"/>
                  </a:lnTo>
                  <a:lnTo>
                    <a:pt x="21355" y="12392"/>
                  </a:lnTo>
                  <a:lnTo>
                    <a:pt x="20188" y="13458"/>
                  </a:lnTo>
                  <a:lnTo>
                    <a:pt x="19388" y="13724"/>
                  </a:lnTo>
                  <a:lnTo>
                    <a:pt x="22897" y="13724"/>
                  </a:lnTo>
                  <a:lnTo>
                    <a:pt x="23528" y="12659"/>
                  </a:lnTo>
                  <a:lnTo>
                    <a:pt x="23643" y="12392"/>
                  </a:lnTo>
                  <a:lnTo>
                    <a:pt x="23712" y="12125"/>
                  </a:lnTo>
                  <a:lnTo>
                    <a:pt x="23603" y="8797"/>
                  </a:lnTo>
                  <a:lnTo>
                    <a:pt x="22997" y="7694"/>
                  </a:lnTo>
                  <a:close/>
                </a:path>
                <a:path w="36829" h="15875">
                  <a:moveTo>
                    <a:pt x="22882" y="194"/>
                  </a:moveTo>
                  <a:lnTo>
                    <a:pt x="13653" y="194"/>
                  </a:lnTo>
                  <a:lnTo>
                    <a:pt x="13653" y="9358"/>
                  </a:lnTo>
                  <a:lnTo>
                    <a:pt x="15210" y="9358"/>
                  </a:lnTo>
                  <a:lnTo>
                    <a:pt x="15628" y="8797"/>
                  </a:lnTo>
                  <a:lnTo>
                    <a:pt x="16110" y="8379"/>
                  </a:lnTo>
                  <a:lnTo>
                    <a:pt x="17219" y="7832"/>
                  </a:lnTo>
                  <a:lnTo>
                    <a:pt x="17839" y="7694"/>
                  </a:lnTo>
                  <a:lnTo>
                    <a:pt x="22997" y="7694"/>
                  </a:lnTo>
                  <a:lnTo>
                    <a:pt x="22926" y="7565"/>
                  </a:lnTo>
                  <a:lnTo>
                    <a:pt x="15231" y="7565"/>
                  </a:lnTo>
                  <a:lnTo>
                    <a:pt x="15620" y="7018"/>
                  </a:lnTo>
                  <a:lnTo>
                    <a:pt x="15793" y="6876"/>
                  </a:lnTo>
                  <a:lnTo>
                    <a:pt x="15793" y="2075"/>
                  </a:lnTo>
                  <a:lnTo>
                    <a:pt x="22882" y="2075"/>
                  </a:lnTo>
                  <a:lnTo>
                    <a:pt x="22882" y="194"/>
                  </a:lnTo>
                  <a:close/>
                </a:path>
                <a:path w="36829" h="15875">
                  <a:moveTo>
                    <a:pt x="15793" y="6876"/>
                  </a:moveTo>
                  <a:lnTo>
                    <a:pt x="15620" y="7018"/>
                  </a:lnTo>
                  <a:lnTo>
                    <a:pt x="15231" y="7565"/>
                  </a:lnTo>
                  <a:lnTo>
                    <a:pt x="15793" y="7565"/>
                  </a:lnTo>
                  <a:lnTo>
                    <a:pt x="15793" y="6876"/>
                  </a:lnTo>
                  <a:close/>
                </a:path>
                <a:path w="36829" h="15875">
                  <a:moveTo>
                    <a:pt x="19994" y="5835"/>
                  </a:moveTo>
                  <a:lnTo>
                    <a:pt x="18192" y="5835"/>
                  </a:lnTo>
                  <a:lnTo>
                    <a:pt x="17450" y="5986"/>
                  </a:lnTo>
                  <a:lnTo>
                    <a:pt x="16138" y="6592"/>
                  </a:lnTo>
                  <a:lnTo>
                    <a:pt x="15832" y="6844"/>
                  </a:lnTo>
                  <a:lnTo>
                    <a:pt x="15793" y="7565"/>
                  </a:lnTo>
                  <a:lnTo>
                    <a:pt x="22926" y="7565"/>
                  </a:lnTo>
                  <a:lnTo>
                    <a:pt x="22839" y="7406"/>
                  </a:lnTo>
                  <a:lnTo>
                    <a:pt x="22285" y="6844"/>
                  </a:lnTo>
                  <a:lnTo>
                    <a:pt x="20843" y="6037"/>
                  </a:lnTo>
                  <a:lnTo>
                    <a:pt x="19994" y="5835"/>
                  </a:lnTo>
                  <a:close/>
                </a:path>
                <a:path w="36829" h="15875">
                  <a:moveTo>
                    <a:pt x="32925" y="0"/>
                  </a:moveTo>
                  <a:lnTo>
                    <a:pt x="29394" y="0"/>
                  </a:lnTo>
                  <a:lnTo>
                    <a:pt x="28039" y="662"/>
                  </a:lnTo>
                  <a:lnTo>
                    <a:pt x="26152" y="3299"/>
                  </a:lnTo>
                  <a:lnTo>
                    <a:pt x="25685" y="5231"/>
                  </a:lnTo>
                  <a:lnTo>
                    <a:pt x="25683" y="10323"/>
                  </a:lnTo>
                  <a:lnTo>
                    <a:pt x="26152" y="12263"/>
                  </a:lnTo>
                  <a:lnTo>
                    <a:pt x="28039" y="14956"/>
                  </a:lnTo>
                  <a:lnTo>
                    <a:pt x="29394" y="15627"/>
                  </a:lnTo>
                  <a:lnTo>
                    <a:pt x="32910" y="15627"/>
                  </a:lnTo>
                  <a:lnTo>
                    <a:pt x="34257" y="14956"/>
                  </a:lnTo>
                  <a:lnTo>
                    <a:pt x="35105" y="13746"/>
                  </a:lnTo>
                  <a:lnTo>
                    <a:pt x="30071" y="13746"/>
                  </a:lnTo>
                  <a:lnTo>
                    <a:pt x="29250" y="13263"/>
                  </a:lnTo>
                  <a:lnTo>
                    <a:pt x="28141" y="11333"/>
                  </a:lnTo>
                  <a:lnTo>
                    <a:pt x="27958" y="10323"/>
                  </a:lnTo>
                  <a:lnTo>
                    <a:pt x="27955" y="5231"/>
                  </a:lnTo>
                  <a:lnTo>
                    <a:pt x="28141" y="4221"/>
                  </a:lnTo>
                  <a:lnTo>
                    <a:pt x="29236" y="2334"/>
                  </a:lnTo>
                  <a:lnTo>
                    <a:pt x="30057" y="1859"/>
                  </a:lnTo>
                  <a:lnTo>
                    <a:pt x="35129" y="1859"/>
                  </a:lnTo>
                  <a:lnTo>
                    <a:pt x="34279" y="662"/>
                  </a:lnTo>
                  <a:lnTo>
                    <a:pt x="32925" y="0"/>
                  </a:lnTo>
                  <a:close/>
                </a:path>
                <a:path w="36829" h="15875">
                  <a:moveTo>
                    <a:pt x="35129" y="1859"/>
                  </a:moveTo>
                  <a:lnTo>
                    <a:pt x="32262" y="1859"/>
                  </a:lnTo>
                  <a:lnTo>
                    <a:pt x="33082" y="2334"/>
                  </a:lnTo>
                  <a:lnTo>
                    <a:pt x="34163" y="4221"/>
                  </a:lnTo>
                  <a:lnTo>
                    <a:pt x="34348" y="5231"/>
                  </a:lnTo>
                  <a:lnTo>
                    <a:pt x="34347" y="10323"/>
                  </a:lnTo>
                  <a:lnTo>
                    <a:pt x="34163" y="11333"/>
                  </a:lnTo>
                  <a:lnTo>
                    <a:pt x="33082" y="13263"/>
                  </a:lnTo>
                  <a:lnTo>
                    <a:pt x="32262" y="13746"/>
                  </a:lnTo>
                  <a:lnTo>
                    <a:pt x="35105" y="13746"/>
                  </a:lnTo>
                  <a:lnTo>
                    <a:pt x="36144" y="12263"/>
                  </a:lnTo>
                  <a:lnTo>
                    <a:pt x="36619" y="10323"/>
                  </a:lnTo>
                  <a:lnTo>
                    <a:pt x="36621" y="5231"/>
                  </a:lnTo>
                  <a:lnTo>
                    <a:pt x="36152" y="3299"/>
                  </a:lnTo>
                  <a:lnTo>
                    <a:pt x="35129" y="1859"/>
                  </a:lnTo>
                  <a:close/>
                </a:path>
              </a:pathLst>
            </a:custGeom>
            <a:solidFill>
              <a:srgbClr val="AEB9CF"/>
            </a:solidFill>
          </p:spPr>
          <p:txBody>
            <a:bodyPr wrap="square" lIns="0" tIns="0" rIns="0" bIns="0" rtlCol="0"/>
            <a:lstStyle/>
            <a:p>
              <a:endParaRPr/>
            </a:p>
          </p:txBody>
        </p:sp>
        <p:sp>
          <p:nvSpPr>
            <p:cNvPr id="77" name="object 77"/>
            <p:cNvSpPr/>
            <p:nvPr/>
          </p:nvSpPr>
          <p:spPr>
            <a:xfrm>
              <a:off x="4976651" y="2575041"/>
              <a:ext cx="3810" cy="1905"/>
            </a:xfrm>
            <a:custGeom>
              <a:avLst/>
              <a:gdLst/>
              <a:ahLst/>
              <a:cxnLst/>
              <a:rect l="l" t="t" r="r" b="b"/>
              <a:pathLst>
                <a:path w="3810" h="1905">
                  <a:moveTo>
                    <a:pt x="3435" y="0"/>
                  </a:moveTo>
                  <a:lnTo>
                    <a:pt x="0" y="0"/>
                  </a:lnTo>
                  <a:lnTo>
                    <a:pt x="0" y="1802"/>
                  </a:lnTo>
                  <a:lnTo>
                    <a:pt x="3435" y="1802"/>
                  </a:lnTo>
                  <a:lnTo>
                    <a:pt x="3435" y="0"/>
                  </a:lnTo>
                  <a:close/>
                </a:path>
              </a:pathLst>
            </a:custGeom>
            <a:solidFill>
              <a:srgbClr val="E1E7EF"/>
            </a:solidFill>
          </p:spPr>
          <p:txBody>
            <a:bodyPr wrap="square" lIns="0" tIns="0" rIns="0" bIns="0" rtlCol="0"/>
            <a:lstStyle/>
            <a:p>
              <a:endParaRPr/>
            </a:p>
          </p:txBody>
        </p:sp>
        <p:sp>
          <p:nvSpPr>
            <p:cNvPr id="78" name="object 78"/>
            <p:cNvSpPr/>
            <p:nvPr/>
          </p:nvSpPr>
          <p:spPr>
            <a:xfrm>
              <a:off x="4986957" y="2575942"/>
              <a:ext cx="1683385" cy="0"/>
            </a:xfrm>
            <a:custGeom>
              <a:avLst/>
              <a:gdLst/>
              <a:ahLst/>
              <a:cxnLst/>
              <a:rect l="l" t="t" r="r" b="b"/>
              <a:pathLst>
                <a:path w="1683384">
                  <a:moveTo>
                    <a:pt x="0" y="0"/>
                  </a:moveTo>
                  <a:lnTo>
                    <a:pt x="1683297" y="0"/>
                  </a:lnTo>
                </a:path>
              </a:pathLst>
            </a:custGeom>
            <a:ln w="3175">
              <a:solidFill>
                <a:srgbClr val="E1E7EF"/>
              </a:solidFill>
              <a:prstDash val="sysDot"/>
            </a:ln>
          </p:spPr>
          <p:txBody>
            <a:bodyPr wrap="square" lIns="0" tIns="0" rIns="0" bIns="0" rtlCol="0"/>
            <a:lstStyle/>
            <a:p>
              <a:endParaRPr/>
            </a:p>
          </p:txBody>
        </p:sp>
        <p:sp>
          <p:nvSpPr>
            <p:cNvPr id="79" name="object 79"/>
            <p:cNvSpPr/>
            <p:nvPr/>
          </p:nvSpPr>
          <p:spPr>
            <a:xfrm>
              <a:off x="6677125" y="2575041"/>
              <a:ext cx="3810" cy="1905"/>
            </a:xfrm>
            <a:custGeom>
              <a:avLst/>
              <a:gdLst/>
              <a:ahLst/>
              <a:cxnLst/>
              <a:rect l="l" t="t" r="r" b="b"/>
              <a:pathLst>
                <a:path w="3809" h="1905">
                  <a:moveTo>
                    <a:pt x="3436" y="0"/>
                  </a:moveTo>
                  <a:lnTo>
                    <a:pt x="0" y="0"/>
                  </a:lnTo>
                  <a:lnTo>
                    <a:pt x="0" y="1802"/>
                  </a:lnTo>
                  <a:lnTo>
                    <a:pt x="3436" y="1802"/>
                  </a:lnTo>
                  <a:lnTo>
                    <a:pt x="3436" y="0"/>
                  </a:lnTo>
                  <a:close/>
                </a:path>
              </a:pathLst>
            </a:custGeom>
            <a:solidFill>
              <a:srgbClr val="E1E7EF"/>
            </a:solidFill>
          </p:spPr>
          <p:txBody>
            <a:bodyPr wrap="square" lIns="0" tIns="0" rIns="0" bIns="0" rtlCol="0"/>
            <a:lstStyle/>
            <a:p>
              <a:endParaRPr/>
            </a:p>
          </p:txBody>
        </p:sp>
        <p:sp>
          <p:nvSpPr>
            <p:cNvPr id="80" name="object 80"/>
            <p:cNvSpPr/>
            <p:nvPr/>
          </p:nvSpPr>
          <p:spPr>
            <a:xfrm>
              <a:off x="4896356" y="2717189"/>
              <a:ext cx="36830" cy="15875"/>
            </a:xfrm>
            <a:custGeom>
              <a:avLst/>
              <a:gdLst/>
              <a:ahLst/>
              <a:cxnLst/>
              <a:rect l="l" t="t" r="r" b="b"/>
              <a:pathLst>
                <a:path w="36829" h="15875">
                  <a:moveTo>
                    <a:pt x="778" y="12125"/>
                  </a:moveTo>
                  <a:lnTo>
                    <a:pt x="0" y="13832"/>
                  </a:lnTo>
                  <a:lnTo>
                    <a:pt x="417" y="14207"/>
                  </a:lnTo>
                  <a:lnTo>
                    <a:pt x="908" y="14531"/>
                  </a:lnTo>
                  <a:lnTo>
                    <a:pt x="2032" y="15064"/>
                  </a:lnTo>
                  <a:lnTo>
                    <a:pt x="2636" y="15266"/>
                  </a:lnTo>
                  <a:lnTo>
                    <a:pt x="3934" y="15554"/>
                  </a:lnTo>
                  <a:lnTo>
                    <a:pt x="4589" y="15627"/>
                  </a:lnTo>
                  <a:lnTo>
                    <a:pt x="6361" y="15627"/>
                  </a:lnTo>
                  <a:lnTo>
                    <a:pt x="7320" y="15417"/>
                  </a:lnTo>
                  <a:lnTo>
                    <a:pt x="8948" y="14582"/>
                  </a:lnTo>
                  <a:lnTo>
                    <a:pt x="9575" y="14005"/>
                  </a:lnTo>
                  <a:lnTo>
                    <a:pt x="9742" y="13724"/>
                  </a:lnTo>
                  <a:lnTo>
                    <a:pt x="4401" y="13724"/>
                  </a:lnTo>
                  <a:lnTo>
                    <a:pt x="3630" y="13595"/>
                  </a:lnTo>
                  <a:lnTo>
                    <a:pt x="2175" y="13061"/>
                  </a:lnTo>
                  <a:lnTo>
                    <a:pt x="1469" y="12658"/>
                  </a:lnTo>
                  <a:lnTo>
                    <a:pt x="778" y="12125"/>
                  </a:lnTo>
                  <a:close/>
                </a:path>
                <a:path w="36829" h="15875">
                  <a:moveTo>
                    <a:pt x="9842" y="7694"/>
                  </a:moveTo>
                  <a:lnTo>
                    <a:pt x="6339" y="7694"/>
                  </a:lnTo>
                  <a:lnTo>
                    <a:pt x="7104" y="7983"/>
                  </a:lnTo>
                  <a:lnTo>
                    <a:pt x="8213" y="9121"/>
                  </a:lnTo>
                  <a:lnTo>
                    <a:pt x="8432" y="9697"/>
                  </a:lnTo>
                  <a:lnTo>
                    <a:pt x="8495" y="11678"/>
                  </a:lnTo>
                  <a:lnTo>
                    <a:pt x="8199" y="12392"/>
                  </a:lnTo>
                  <a:lnTo>
                    <a:pt x="7031" y="13458"/>
                  </a:lnTo>
                  <a:lnTo>
                    <a:pt x="6231" y="13724"/>
                  </a:lnTo>
                  <a:lnTo>
                    <a:pt x="9742" y="13724"/>
                  </a:lnTo>
                  <a:lnTo>
                    <a:pt x="10374" y="12658"/>
                  </a:lnTo>
                  <a:lnTo>
                    <a:pt x="10487" y="12392"/>
                  </a:lnTo>
                  <a:lnTo>
                    <a:pt x="10556" y="12125"/>
                  </a:lnTo>
                  <a:lnTo>
                    <a:pt x="10448" y="8797"/>
                  </a:lnTo>
                  <a:lnTo>
                    <a:pt x="9842" y="7694"/>
                  </a:lnTo>
                  <a:close/>
                </a:path>
                <a:path w="36829" h="15875">
                  <a:moveTo>
                    <a:pt x="9726" y="194"/>
                  </a:moveTo>
                  <a:lnTo>
                    <a:pt x="497" y="194"/>
                  </a:lnTo>
                  <a:lnTo>
                    <a:pt x="497" y="9358"/>
                  </a:lnTo>
                  <a:lnTo>
                    <a:pt x="2053" y="9358"/>
                  </a:lnTo>
                  <a:lnTo>
                    <a:pt x="2471" y="8797"/>
                  </a:lnTo>
                  <a:lnTo>
                    <a:pt x="2954" y="8379"/>
                  </a:lnTo>
                  <a:lnTo>
                    <a:pt x="4063" y="7832"/>
                  </a:lnTo>
                  <a:lnTo>
                    <a:pt x="4683" y="7694"/>
                  </a:lnTo>
                  <a:lnTo>
                    <a:pt x="9842" y="7694"/>
                  </a:lnTo>
                  <a:lnTo>
                    <a:pt x="9771" y="7565"/>
                  </a:lnTo>
                  <a:lnTo>
                    <a:pt x="2075" y="7565"/>
                  </a:lnTo>
                  <a:lnTo>
                    <a:pt x="2463" y="7016"/>
                  </a:lnTo>
                  <a:lnTo>
                    <a:pt x="2636" y="6875"/>
                  </a:lnTo>
                  <a:lnTo>
                    <a:pt x="2636" y="2075"/>
                  </a:lnTo>
                  <a:lnTo>
                    <a:pt x="9726" y="2075"/>
                  </a:lnTo>
                  <a:lnTo>
                    <a:pt x="9726" y="194"/>
                  </a:lnTo>
                  <a:close/>
                </a:path>
                <a:path w="36829" h="15875">
                  <a:moveTo>
                    <a:pt x="2636" y="6875"/>
                  </a:moveTo>
                  <a:lnTo>
                    <a:pt x="2463" y="7016"/>
                  </a:lnTo>
                  <a:lnTo>
                    <a:pt x="2075" y="7565"/>
                  </a:lnTo>
                  <a:lnTo>
                    <a:pt x="2636" y="7565"/>
                  </a:lnTo>
                  <a:lnTo>
                    <a:pt x="2636" y="6875"/>
                  </a:lnTo>
                  <a:close/>
                </a:path>
                <a:path w="36829" h="15875">
                  <a:moveTo>
                    <a:pt x="6837" y="5835"/>
                  </a:moveTo>
                  <a:lnTo>
                    <a:pt x="5036" y="5835"/>
                  </a:lnTo>
                  <a:lnTo>
                    <a:pt x="4293" y="5986"/>
                  </a:lnTo>
                  <a:lnTo>
                    <a:pt x="2983" y="6592"/>
                  </a:lnTo>
                  <a:lnTo>
                    <a:pt x="2675" y="6844"/>
                  </a:lnTo>
                  <a:lnTo>
                    <a:pt x="2636" y="7565"/>
                  </a:lnTo>
                  <a:lnTo>
                    <a:pt x="9771" y="7565"/>
                  </a:lnTo>
                  <a:lnTo>
                    <a:pt x="9683" y="7406"/>
                  </a:lnTo>
                  <a:lnTo>
                    <a:pt x="9128" y="6844"/>
                  </a:lnTo>
                  <a:lnTo>
                    <a:pt x="7687" y="6037"/>
                  </a:lnTo>
                  <a:lnTo>
                    <a:pt x="6837" y="5835"/>
                  </a:lnTo>
                  <a:close/>
                </a:path>
                <a:path w="36829" h="15875">
                  <a:moveTo>
                    <a:pt x="19768" y="0"/>
                  </a:moveTo>
                  <a:lnTo>
                    <a:pt x="16238" y="0"/>
                  </a:lnTo>
                  <a:lnTo>
                    <a:pt x="14884" y="662"/>
                  </a:lnTo>
                  <a:lnTo>
                    <a:pt x="12995" y="3299"/>
                  </a:lnTo>
                  <a:lnTo>
                    <a:pt x="12528" y="5231"/>
                  </a:lnTo>
                  <a:lnTo>
                    <a:pt x="12527" y="10323"/>
                  </a:lnTo>
                  <a:lnTo>
                    <a:pt x="12995" y="12261"/>
                  </a:lnTo>
                  <a:lnTo>
                    <a:pt x="14884" y="14956"/>
                  </a:lnTo>
                  <a:lnTo>
                    <a:pt x="16238" y="15627"/>
                  </a:lnTo>
                  <a:lnTo>
                    <a:pt x="19753" y="15627"/>
                  </a:lnTo>
                  <a:lnTo>
                    <a:pt x="21101" y="14956"/>
                  </a:lnTo>
                  <a:lnTo>
                    <a:pt x="21949" y="13746"/>
                  </a:lnTo>
                  <a:lnTo>
                    <a:pt x="16915" y="13746"/>
                  </a:lnTo>
                  <a:lnTo>
                    <a:pt x="16094" y="13263"/>
                  </a:lnTo>
                  <a:lnTo>
                    <a:pt x="14984" y="11333"/>
                  </a:lnTo>
                  <a:lnTo>
                    <a:pt x="14801" y="10323"/>
                  </a:lnTo>
                  <a:lnTo>
                    <a:pt x="14799" y="5231"/>
                  </a:lnTo>
                  <a:lnTo>
                    <a:pt x="14984" y="4221"/>
                  </a:lnTo>
                  <a:lnTo>
                    <a:pt x="16079" y="2334"/>
                  </a:lnTo>
                  <a:lnTo>
                    <a:pt x="16901" y="1859"/>
                  </a:lnTo>
                  <a:lnTo>
                    <a:pt x="21972" y="1859"/>
                  </a:lnTo>
                  <a:lnTo>
                    <a:pt x="21122" y="662"/>
                  </a:lnTo>
                  <a:lnTo>
                    <a:pt x="19768" y="0"/>
                  </a:lnTo>
                  <a:close/>
                </a:path>
                <a:path w="36829" h="15875">
                  <a:moveTo>
                    <a:pt x="21972" y="1859"/>
                  </a:moveTo>
                  <a:lnTo>
                    <a:pt x="19105" y="1859"/>
                  </a:lnTo>
                  <a:lnTo>
                    <a:pt x="19927" y="2334"/>
                  </a:lnTo>
                  <a:lnTo>
                    <a:pt x="21008" y="4221"/>
                  </a:lnTo>
                  <a:lnTo>
                    <a:pt x="21192" y="5231"/>
                  </a:lnTo>
                  <a:lnTo>
                    <a:pt x="21191" y="10323"/>
                  </a:lnTo>
                  <a:lnTo>
                    <a:pt x="21008" y="11333"/>
                  </a:lnTo>
                  <a:lnTo>
                    <a:pt x="19927" y="13263"/>
                  </a:lnTo>
                  <a:lnTo>
                    <a:pt x="19105" y="13746"/>
                  </a:lnTo>
                  <a:lnTo>
                    <a:pt x="21949" y="13746"/>
                  </a:lnTo>
                  <a:lnTo>
                    <a:pt x="22989" y="12261"/>
                  </a:lnTo>
                  <a:lnTo>
                    <a:pt x="23462" y="10323"/>
                  </a:lnTo>
                  <a:lnTo>
                    <a:pt x="23464" y="5231"/>
                  </a:lnTo>
                  <a:lnTo>
                    <a:pt x="22995" y="3299"/>
                  </a:lnTo>
                  <a:lnTo>
                    <a:pt x="21972" y="1859"/>
                  </a:lnTo>
                  <a:close/>
                </a:path>
                <a:path w="36829" h="15875">
                  <a:moveTo>
                    <a:pt x="32729" y="0"/>
                  </a:moveTo>
                  <a:lnTo>
                    <a:pt x="29198" y="0"/>
                  </a:lnTo>
                  <a:lnTo>
                    <a:pt x="27843" y="662"/>
                  </a:lnTo>
                  <a:lnTo>
                    <a:pt x="25956" y="3299"/>
                  </a:lnTo>
                  <a:lnTo>
                    <a:pt x="25489" y="5231"/>
                  </a:lnTo>
                  <a:lnTo>
                    <a:pt x="25487" y="10323"/>
                  </a:lnTo>
                  <a:lnTo>
                    <a:pt x="25956" y="12261"/>
                  </a:lnTo>
                  <a:lnTo>
                    <a:pt x="27843" y="14956"/>
                  </a:lnTo>
                  <a:lnTo>
                    <a:pt x="29198" y="15627"/>
                  </a:lnTo>
                  <a:lnTo>
                    <a:pt x="32713" y="15627"/>
                  </a:lnTo>
                  <a:lnTo>
                    <a:pt x="34061" y="14956"/>
                  </a:lnTo>
                  <a:lnTo>
                    <a:pt x="34908" y="13746"/>
                  </a:lnTo>
                  <a:lnTo>
                    <a:pt x="29875" y="13746"/>
                  </a:lnTo>
                  <a:lnTo>
                    <a:pt x="29053" y="13263"/>
                  </a:lnTo>
                  <a:lnTo>
                    <a:pt x="27945" y="11333"/>
                  </a:lnTo>
                  <a:lnTo>
                    <a:pt x="27762" y="10323"/>
                  </a:lnTo>
                  <a:lnTo>
                    <a:pt x="27759" y="5231"/>
                  </a:lnTo>
                  <a:lnTo>
                    <a:pt x="27945" y="4221"/>
                  </a:lnTo>
                  <a:lnTo>
                    <a:pt x="29039" y="2334"/>
                  </a:lnTo>
                  <a:lnTo>
                    <a:pt x="29861" y="1859"/>
                  </a:lnTo>
                  <a:lnTo>
                    <a:pt x="34932" y="1859"/>
                  </a:lnTo>
                  <a:lnTo>
                    <a:pt x="34082" y="662"/>
                  </a:lnTo>
                  <a:lnTo>
                    <a:pt x="32729" y="0"/>
                  </a:lnTo>
                  <a:close/>
                </a:path>
                <a:path w="36829" h="15875">
                  <a:moveTo>
                    <a:pt x="34932" y="1859"/>
                  </a:moveTo>
                  <a:lnTo>
                    <a:pt x="32066" y="1859"/>
                  </a:lnTo>
                  <a:lnTo>
                    <a:pt x="32886" y="2334"/>
                  </a:lnTo>
                  <a:lnTo>
                    <a:pt x="33967" y="4221"/>
                  </a:lnTo>
                  <a:lnTo>
                    <a:pt x="34152" y="5231"/>
                  </a:lnTo>
                  <a:lnTo>
                    <a:pt x="34151" y="10323"/>
                  </a:lnTo>
                  <a:lnTo>
                    <a:pt x="33967" y="11333"/>
                  </a:lnTo>
                  <a:lnTo>
                    <a:pt x="32886" y="13263"/>
                  </a:lnTo>
                  <a:lnTo>
                    <a:pt x="32066" y="13746"/>
                  </a:lnTo>
                  <a:lnTo>
                    <a:pt x="34908" y="13746"/>
                  </a:lnTo>
                  <a:lnTo>
                    <a:pt x="35948" y="12261"/>
                  </a:lnTo>
                  <a:lnTo>
                    <a:pt x="36423" y="10323"/>
                  </a:lnTo>
                  <a:lnTo>
                    <a:pt x="36424" y="5231"/>
                  </a:lnTo>
                  <a:lnTo>
                    <a:pt x="35956" y="3299"/>
                  </a:lnTo>
                  <a:lnTo>
                    <a:pt x="34932" y="1859"/>
                  </a:lnTo>
                  <a:close/>
                </a:path>
              </a:pathLst>
            </a:custGeom>
            <a:solidFill>
              <a:srgbClr val="AEB9CF"/>
            </a:solidFill>
          </p:spPr>
          <p:txBody>
            <a:bodyPr wrap="square" lIns="0" tIns="0" rIns="0" bIns="0" rtlCol="0"/>
            <a:lstStyle/>
            <a:p>
              <a:endParaRPr/>
            </a:p>
          </p:txBody>
        </p:sp>
        <p:sp>
          <p:nvSpPr>
            <p:cNvPr id="81" name="object 81"/>
            <p:cNvSpPr/>
            <p:nvPr/>
          </p:nvSpPr>
          <p:spPr>
            <a:xfrm>
              <a:off x="4976651" y="2724470"/>
              <a:ext cx="3810" cy="1905"/>
            </a:xfrm>
            <a:custGeom>
              <a:avLst/>
              <a:gdLst/>
              <a:ahLst/>
              <a:cxnLst/>
              <a:rect l="l" t="t" r="r" b="b"/>
              <a:pathLst>
                <a:path w="3810" h="1905">
                  <a:moveTo>
                    <a:pt x="3435" y="0"/>
                  </a:moveTo>
                  <a:lnTo>
                    <a:pt x="0" y="0"/>
                  </a:lnTo>
                  <a:lnTo>
                    <a:pt x="0" y="1802"/>
                  </a:lnTo>
                  <a:lnTo>
                    <a:pt x="3435" y="1802"/>
                  </a:lnTo>
                  <a:lnTo>
                    <a:pt x="3435" y="0"/>
                  </a:lnTo>
                  <a:close/>
                </a:path>
              </a:pathLst>
            </a:custGeom>
            <a:solidFill>
              <a:srgbClr val="E1E7EF"/>
            </a:solidFill>
          </p:spPr>
          <p:txBody>
            <a:bodyPr wrap="square" lIns="0" tIns="0" rIns="0" bIns="0" rtlCol="0"/>
            <a:lstStyle/>
            <a:p>
              <a:endParaRPr/>
            </a:p>
          </p:txBody>
        </p:sp>
        <p:sp>
          <p:nvSpPr>
            <p:cNvPr id="82" name="object 82"/>
            <p:cNvSpPr/>
            <p:nvPr/>
          </p:nvSpPr>
          <p:spPr>
            <a:xfrm>
              <a:off x="4986957" y="2725371"/>
              <a:ext cx="1683385" cy="0"/>
            </a:xfrm>
            <a:custGeom>
              <a:avLst/>
              <a:gdLst/>
              <a:ahLst/>
              <a:cxnLst/>
              <a:rect l="l" t="t" r="r" b="b"/>
              <a:pathLst>
                <a:path w="1683384">
                  <a:moveTo>
                    <a:pt x="0" y="0"/>
                  </a:moveTo>
                  <a:lnTo>
                    <a:pt x="1683297" y="0"/>
                  </a:lnTo>
                </a:path>
              </a:pathLst>
            </a:custGeom>
            <a:ln w="3175">
              <a:solidFill>
                <a:srgbClr val="E1E7EF"/>
              </a:solidFill>
              <a:prstDash val="sysDot"/>
            </a:ln>
          </p:spPr>
          <p:txBody>
            <a:bodyPr wrap="square" lIns="0" tIns="0" rIns="0" bIns="0" rtlCol="0"/>
            <a:lstStyle/>
            <a:p>
              <a:endParaRPr/>
            </a:p>
          </p:txBody>
        </p:sp>
        <p:sp>
          <p:nvSpPr>
            <p:cNvPr id="83" name="object 83"/>
            <p:cNvSpPr/>
            <p:nvPr/>
          </p:nvSpPr>
          <p:spPr>
            <a:xfrm>
              <a:off x="6677125" y="2724470"/>
              <a:ext cx="3810" cy="1905"/>
            </a:xfrm>
            <a:custGeom>
              <a:avLst/>
              <a:gdLst/>
              <a:ahLst/>
              <a:cxnLst/>
              <a:rect l="l" t="t" r="r" b="b"/>
              <a:pathLst>
                <a:path w="3809" h="1905">
                  <a:moveTo>
                    <a:pt x="3436" y="0"/>
                  </a:moveTo>
                  <a:lnTo>
                    <a:pt x="0" y="0"/>
                  </a:lnTo>
                  <a:lnTo>
                    <a:pt x="0" y="1802"/>
                  </a:lnTo>
                  <a:lnTo>
                    <a:pt x="3436" y="1802"/>
                  </a:lnTo>
                  <a:lnTo>
                    <a:pt x="3436" y="0"/>
                  </a:lnTo>
                  <a:close/>
                </a:path>
              </a:pathLst>
            </a:custGeom>
            <a:solidFill>
              <a:srgbClr val="E1E7EF"/>
            </a:solidFill>
          </p:spPr>
          <p:txBody>
            <a:bodyPr wrap="square" lIns="0" tIns="0" rIns="0" bIns="0" rtlCol="0"/>
            <a:lstStyle/>
            <a:p>
              <a:endParaRPr/>
            </a:p>
          </p:txBody>
        </p:sp>
        <p:sp>
          <p:nvSpPr>
            <p:cNvPr id="84" name="object 84"/>
            <p:cNvSpPr/>
            <p:nvPr/>
          </p:nvSpPr>
          <p:spPr>
            <a:xfrm>
              <a:off x="4896205" y="2866618"/>
              <a:ext cx="36830" cy="15875"/>
            </a:xfrm>
            <a:custGeom>
              <a:avLst/>
              <a:gdLst/>
              <a:ahLst/>
              <a:cxnLst/>
              <a:rect l="l" t="t" r="r" b="b"/>
              <a:pathLst>
                <a:path w="36829" h="15875">
                  <a:moveTo>
                    <a:pt x="8342" y="1231"/>
                  </a:moveTo>
                  <a:lnTo>
                    <a:pt x="864" y="15431"/>
                  </a:lnTo>
                  <a:lnTo>
                    <a:pt x="3328" y="15431"/>
                  </a:lnTo>
                  <a:lnTo>
                    <a:pt x="10251" y="2095"/>
                  </a:lnTo>
                  <a:lnTo>
                    <a:pt x="8342" y="2095"/>
                  </a:lnTo>
                  <a:lnTo>
                    <a:pt x="8342" y="1231"/>
                  </a:lnTo>
                  <a:close/>
                </a:path>
                <a:path w="36829" h="15875">
                  <a:moveTo>
                    <a:pt x="10374" y="194"/>
                  </a:moveTo>
                  <a:lnTo>
                    <a:pt x="0" y="194"/>
                  </a:lnTo>
                  <a:lnTo>
                    <a:pt x="0" y="2095"/>
                  </a:lnTo>
                  <a:lnTo>
                    <a:pt x="7887" y="2095"/>
                  </a:lnTo>
                  <a:lnTo>
                    <a:pt x="8342" y="1231"/>
                  </a:lnTo>
                  <a:lnTo>
                    <a:pt x="10374" y="1231"/>
                  </a:lnTo>
                  <a:lnTo>
                    <a:pt x="10374" y="194"/>
                  </a:lnTo>
                  <a:close/>
                </a:path>
                <a:path w="36829" h="15875">
                  <a:moveTo>
                    <a:pt x="10374" y="1231"/>
                  </a:moveTo>
                  <a:lnTo>
                    <a:pt x="8342" y="1231"/>
                  </a:lnTo>
                  <a:lnTo>
                    <a:pt x="8342" y="2095"/>
                  </a:lnTo>
                  <a:lnTo>
                    <a:pt x="10251" y="2095"/>
                  </a:lnTo>
                  <a:lnTo>
                    <a:pt x="10374" y="1231"/>
                  </a:lnTo>
                  <a:close/>
                </a:path>
                <a:path w="36829" h="15875">
                  <a:moveTo>
                    <a:pt x="13889" y="12124"/>
                  </a:moveTo>
                  <a:lnTo>
                    <a:pt x="13111" y="13832"/>
                  </a:lnTo>
                  <a:lnTo>
                    <a:pt x="13529" y="14207"/>
                  </a:lnTo>
                  <a:lnTo>
                    <a:pt x="14019" y="14531"/>
                  </a:lnTo>
                  <a:lnTo>
                    <a:pt x="15143" y="15064"/>
                  </a:lnTo>
                  <a:lnTo>
                    <a:pt x="15747" y="15266"/>
                  </a:lnTo>
                  <a:lnTo>
                    <a:pt x="17044" y="15553"/>
                  </a:lnTo>
                  <a:lnTo>
                    <a:pt x="17701" y="15626"/>
                  </a:lnTo>
                  <a:lnTo>
                    <a:pt x="19472" y="15626"/>
                  </a:lnTo>
                  <a:lnTo>
                    <a:pt x="20431" y="15417"/>
                  </a:lnTo>
                  <a:lnTo>
                    <a:pt x="22059" y="14582"/>
                  </a:lnTo>
                  <a:lnTo>
                    <a:pt x="22686" y="14005"/>
                  </a:lnTo>
                  <a:lnTo>
                    <a:pt x="22852" y="13724"/>
                  </a:lnTo>
                  <a:lnTo>
                    <a:pt x="17513" y="13724"/>
                  </a:lnTo>
                  <a:lnTo>
                    <a:pt x="16742" y="13594"/>
                  </a:lnTo>
                  <a:lnTo>
                    <a:pt x="15286" y="13061"/>
                  </a:lnTo>
                  <a:lnTo>
                    <a:pt x="14580" y="12658"/>
                  </a:lnTo>
                  <a:lnTo>
                    <a:pt x="13889" y="12124"/>
                  </a:lnTo>
                  <a:close/>
                </a:path>
                <a:path w="36829" h="15875">
                  <a:moveTo>
                    <a:pt x="22952" y="7693"/>
                  </a:moveTo>
                  <a:lnTo>
                    <a:pt x="19451" y="7693"/>
                  </a:lnTo>
                  <a:lnTo>
                    <a:pt x="20214" y="7981"/>
                  </a:lnTo>
                  <a:lnTo>
                    <a:pt x="21324" y="9121"/>
                  </a:lnTo>
                  <a:lnTo>
                    <a:pt x="21542" y="9696"/>
                  </a:lnTo>
                  <a:lnTo>
                    <a:pt x="21605" y="11677"/>
                  </a:lnTo>
                  <a:lnTo>
                    <a:pt x="21310" y="12391"/>
                  </a:lnTo>
                  <a:lnTo>
                    <a:pt x="20143" y="13458"/>
                  </a:lnTo>
                  <a:lnTo>
                    <a:pt x="19343" y="13724"/>
                  </a:lnTo>
                  <a:lnTo>
                    <a:pt x="22852" y="13724"/>
                  </a:lnTo>
                  <a:lnTo>
                    <a:pt x="23483" y="12658"/>
                  </a:lnTo>
                  <a:lnTo>
                    <a:pt x="23598" y="12391"/>
                  </a:lnTo>
                  <a:lnTo>
                    <a:pt x="23667" y="12124"/>
                  </a:lnTo>
                  <a:lnTo>
                    <a:pt x="23558" y="8796"/>
                  </a:lnTo>
                  <a:lnTo>
                    <a:pt x="22952" y="7693"/>
                  </a:lnTo>
                  <a:close/>
                </a:path>
                <a:path w="36829" h="15875">
                  <a:moveTo>
                    <a:pt x="22837" y="194"/>
                  </a:moveTo>
                  <a:lnTo>
                    <a:pt x="13608" y="194"/>
                  </a:lnTo>
                  <a:lnTo>
                    <a:pt x="13608" y="9358"/>
                  </a:lnTo>
                  <a:lnTo>
                    <a:pt x="15165" y="9358"/>
                  </a:lnTo>
                  <a:lnTo>
                    <a:pt x="15582" y="8796"/>
                  </a:lnTo>
                  <a:lnTo>
                    <a:pt x="16065" y="8378"/>
                  </a:lnTo>
                  <a:lnTo>
                    <a:pt x="17174" y="7830"/>
                  </a:lnTo>
                  <a:lnTo>
                    <a:pt x="17793" y="7693"/>
                  </a:lnTo>
                  <a:lnTo>
                    <a:pt x="22952" y="7693"/>
                  </a:lnTo>
                  <a:lnTo>
                    <a:pt x="22881" y="7564"/>
                  </a:lnTo>
                  <a:lnTo>
                    <a:pt x="15186" y="7564"/>
                  </a:lnTo>
                  <a:lnTo>
                    <a:pt x="15575" y="7016"/>
                  </a:lnTo>
                  <a:lnTo>
                    <a:pt x="15747" y="6874"/>
                  </a:lnTo>
                  <a:lnTo>
                    <a:pt x="15747" y="2073"/>
                  </a:lnTo>
                  <a:lnTo>
                    <a:pt x="22837" y="2073"/>
                  </a:lnTo>
                  <a:lnTo>
                    <a:pt x="22837" y="194"/>
                  </a:lnTo>
                  <a:close/>
                </a:path>
                <a:path w="36829" h="15875">
                  <a:moveTo>
                    <a:pt x="15747" y="6874"/>
                  </a:moveTo>
                  <a:lnTo>
                    <a:pt x="15575" y="7016"/>
                  </a:lnTo>
                  <a:lnTo>
                    <a:pt x="15186" y="7564"/>
                  </a:lnTo>
                  <a:lnTo>
                    <a:pt x="15747" y="7564"/>
                  </a:lnTo>
                  <a:lnTo>
                    <a:pt x="15747" y="6874"/>
                  </a:lnTo>
                  <a:close/>
                </a:path>
                <a:path w="36829" h="15875">
                  <a:moveTo>
                    <a:pt x="19949" y="5835"/>
                  </a:moveTo>
                  <a:lnTo>
                    <a:pt x="18147" y="5835"/>
                  </a:lnTo>
                  <a:lnTo>
                    <a:pt x="17405" y="5986"/>
                  </a:lnTo>
                  <a:lnTo>
                    <a:pt x="16093" y="6591"/>
                  </a:lnTo>
                  <a:lnTo>
                    <a:pt x="15785" y="6844"/>
                  </a:lnTo>
                  <a:lnTo>
                    <a:pt x="15747" y="7564"/>
                  </a:lnTo>
                  <a:lnTo>
                    <a:pt x="22881" y="7564"/>
                  </a:lnTo>
                  <a:lnTo>
                    <a:pt x="22793" y="7405"/>
                  </a:lnTo>
                  <a:lnTo>
                    <a:pt x="22240" y="6844"/>
                  </a:lnTo>
                  <a:lnTo>
                    <a:pt x="20798" y="6036"/>
                  </a:lnTo>
                  <a:lnTo>
                    <a:pt x="19949" y="5835"/>
                  </a:lnTo>
                  <a:close/>
                </a:path>
                <a:path w="36829" h="15875">
                  <a:moveTo>
                    <a:pt x="32880" y="0"/>
                  </a:moveTo>
                  <a:lnTo>
                    <a:pt x="29349" y="0"/>
                  </a:lnTo>
                  <a:lnTo>
                    <a:pt x="27994" y="661"/>
                  </a:lnTo>
                  <a:lnTo>
                    <a:pt x="26107" y="3299"/>
                  </a:lnTo>
                  <a:lnTo>
                    <a:pt x="25640" y="5229"/>
                  </a:lnTo>
                  <a:lnTo>
                    <a:pt x="25638" y="10323"/>
                  </a:lnTo>
                  <a:lnTo>
                    <a:pt x="26107" y="12261"/>
                  </a:lnTo>
                  <a:lnTo>
                    <a:pt x="27994" y="14956"/>
                  </a:lnTo>
                  <a:lnTo>
                    <a:pt x="29349" y="15626"/>
                  </a:lnTo>
                  <a:lnTo>
                    <a:pt x="32865" y="15626"/>
                  </a:lnTo>
                  <a:lnTo>
                    <a:pt x="34212" y="14956"/>
                  </a:lnTo>
                  <a:lnTo>
                    <a:pt x="35060" y="13746"/>
                  </a:lnTo>
                  <a:lnTo>
                    <a:pt x="30026" y="13746"/>
                  </a:lnTo>
                  <a:lnTo>
                    <a:pt x="29204" y="13262"/>
                  </a:lnTo>
                  <a:lnTo>
                    <a:pt x="28096" y="11332"/>
                  </a:lnTo>
                  <a:lnTo>
                    <a:pt x="27913" y="10323"/>
                  </a:lnTo>
                  <a:lnTo>
                    <a:pt x="27910" y="5229"/>
                  </a:lnTo>
                  <a:lnTo>
                    <a:pt x="28096" y="4221"/>
                  </a:lnTo>
                  <a:lnTo>
                    <a:pt x="29190" y="2334"/>
                  </a:lnTo>
                  <a:lnTo>
                    <a:pt x="30012" y="1858"/>
                  </a:lnTo>
                  <a:lnTo>
                    <a:pt x="35083" y="1858"/>
                  </a:lnTo>
                  <a:lnTo>
                    <a:pt x="34234" y="661"/>
                  </a:lnTo>
                  <a:lnTo>
                    <a:pt x="32880" y="0"/>
                  </a:lnTo>
                  <a:close/>
                </a:path>
                <a:path w="36829" h="15875">
                  <a:moveTo>
                    <a:pt x="35083" y="1858"/>
                  </a:moveTo>
                  <a:lnTo>
                    <a:pt x="32217" y="1858"/>
                  </a:lnTo>
                  <a:lnTo>
                    <a:pt x="33037" y="2334"/>
                  </a:lnTo>
                  <a:lnTo>
                    <a:pt x="34118" y="4221"/>
                  </a:lnTo>
                  <a:lnTo>
                    <a:pt x="34303" y="5229"/>
                  </a:lnTo>
                  <a:lnTo>
                    <a:pt x="34302" y="10323"/>
                  </a:lnTo>
                  <a:lnTo>
                    <a:pt x="34118" y="11332"/>
                  </a:lnTo>
                  <a:lnTo>
                    <a:pt x="33037" y="13262"/>
                  </a:lnTo>
                  <a:lnTo>
                    <a:pt x="32217" y="13746"/>
                  </a:lnTo>
                  <a:lnTo>
                    <a:pt x="35060" y="13746"/>
                  </a:lnTo>
                  <a:lnTo>
                    <a:pt x="36099" y="12261"/>
                  </a:lnTo>
                  <a:lnTo>
                    <a:pt x="36574" y="10323"/>
                  </a:lnTo>
                  <a:lnTo>
                    <a:pt x="36575" y="5229"/>
                  </a:lnTo>
                  <a:lnTo>
                    <a:pt x="36107" y="3299"/>
                  </a:lnTo>
                  <a:lnTo>
                    <a:pt x="35083" y="1858"/>
                  </a:lnTo>
                  <a:close/>
                </a:path>
              </a:pathLst>
            </a:custGeom>
            <a:solidFill>
              <a:srgbClr val="AEB9CF"/>
            </a:solidFill>
          </p:spPr>
          <p:txBody>
            <a:bodyPr wrap="square" lIns="0" tIns="0" rIns="0" bIns="0" rtlCol="0"/>
            <a:lstStyle/>
            <a:p>
              <a:endParaRPr/>
            </a:p>
          </p:txBody>
        </p:sp>
        <p:sp>
          <p:nvSpPr>
            <p:cNvPr id="85" name="object 85"/>
            <p:cNvSpPr/>
            <p:nvPr/>
          </p:nvSpPr>
          <p:spPr>
            <a:xfrm>
              <a:off x="4976651" y="2873899"/>
              <a:ext cx="3810" cy="1905"/>
            </a:xfrm>
            <a:custGeom>
              <a:avLst/>
              <a:gdLst/>
              <a:ahLst/>
              <a:cxnLst/>
              <a:rect l="l" t="t" r="r" b="b"/>
              <a:pathLst>
                <a:path w="3810" h="1905">
                  <a:moveTo>
                    <a:pt x="3435" y="0"/>
                  </a:moveTo>
                  <a:lnTo>
                    <a:pt x="0" y="0"/>
                  </a:lnTo>
                  <a:lnTo>
                    <a:pt x="0" y="1800"/>
                  </a:lnTo>
                  <a:lnTo>
                    <a:pt x="3435" y="1800"/>
                  </a:lnTo>
                  <a:lnTo>
                    <a:pt x="3435" y="0"/>
                  </a:lnTo>
                  <a:close/>
                </a:path>
              </a:pathLst>
            </a:custGeom>
            <a:solidFill>
              <a:srgbClr val="E1E7EF"/>
            </a:solidFill>
          </p:spPr>
          <p:txBody>
            <a:bodyPr wrap="square" lIns="0" tIns="0" rIns="0" bIns="0" rtlCol="0"/>
            <a:lstStyle/>
            <a:p>
              <a:endParaRPr/>
            </a:p>
          </p:txBody>
        </p:sp>
        <p:sp>
          <p:nvSpPr>
            <p:cNvPr id="86" name="object 86"/>
            <p:cNvSpPr/>
            <p:nvPr/>
          </p:nvSpPr>
          <p:spPr>
            <a:xfrm>
              <a:off x="4986957" y="2874799"/>
              <a:ext cx="1683385" cy="0"/>
            </a:xfrm>
            <a:custGeom>
              <a:avLst/>
              <a:gdLst/>
              <a:ahLst/>
              <a:cxnLst/>
              <a:rect l="l" t="t" r="r" b="b"/>
              <a:pathLst>
                <a:path w="1683384">
                  <a:moveTo>
                    <a:pt x="0" y="0"/>
                  </a:moveTo>
                  <a:lnTo>
                    <a:pt x="1683297" y="0"/>
                  </a:lnTo>
                </a:path>
              </a:pathLst>
            </a:custGeom>
            <a:ln w="3175">
              <a:solidFill>
                <a:srgbClr val="E1E7EF"/>
              </a:solidFill>
              <a:prstDash val="sysDot"/>
            </a:ln>
          </p:spPr>
          <p:txBody>
            <a:bodyPr wrap="square" lIns="0" tIns="0" rIns="0" bIns="0" rtlCol="0"/>
            <a:lstStyle/>
            <a:p>
              <a:endParaRPr/>
            </a:p>
          </p:txBody>
        </p:sp>
        <p:sp>
          <p:nvSpPr>
            <p:cNvPr id="87" name="object 87"/>
            <p:cNvSpPr/>
            <p:nvPr/>
          </p:nvSpPr>
          <p:spPr>
            <a:xfrm>
              <a:off x="6677125" y="2873899"/>
              <a:ext cx="3810" cy="1905"/>
            </a:xfrm>
            <a:custGeom>
              <a:avLst/>
              <a:gdLst/>
              <a:ahLst/>
              <a:cxnLst/>
              <a:rect l="l" t="t" r="r" b="b"/>
              <a:pathLst>
                <a:path w="3809" h="1905">
                  <a:moveTo>
                    <a:pt x="3436" y="0"/>
                  </a:moveTo>
                  <a:lnTo>
                    <a:pt x="0" y="0"/>
                  </a:lnTo>
                  <a:lnTo>
                    <a:pt x="0" y="1800"/>
                  </a:lnTo>
                  <a:lnTo>
                    <a:pt x="3436" y="1800"/>
                  </a:lnTo>
                  <a:lnTo>
                    <a:pt x="3436" y="0"/>
                  </a:lnTo>
                  <a:close/>
                </a:path>
              </a:pathLst>
            </a:custGeom>
            <a:solidFill>
              <a:srgbClr val="E1E7EF"/>
            </a:solidFill>
          </p:spPr>
          <p:txBody>
            <a:bodyPr wrap="square" lIns="0" tIns="0" rIns="0" bIns="0" rtlCol="0"/>
            <a:lstStyle/>
            <a:p>
              <a:endParaRPr/>
            </a:p>
          </p:txBody>
        </p:sp>
        <p:sp>
          <p:nvSpPr>
            <p:cNvPr id="88" name="object 88"/>
            <p:cNvSpPr/>
            <p:nvPr/>
          </p:nvSpPr>
          <p:spPr>
            <a:xfrm>
              <a:off x="4897241" y="3016046"/>
              <a:ext cx="48260" cy="15875"/>
            </a:xfrm>
            <a:custGeom>
              <a:avLst/>
              <a:gdLst/>
              <a:ahLst/>
              <a:cxnLst/>
              <a:rect l="l" t="t" r="r" b="b"/>
              <a:pathLst>
                <a:path w="48260" h="15875">
                  <a:moveTo>
                    <a:pt x="9121" y="13552"/>
                  </a:moveTo>
                  <a:lnTo>
                    <a:pt x="0" y="13552"/>
                  </a:lnTo>
                  <a:lnTo>
                    <a:pt x="0" y="15433"/>
                  </a:lnTo>
                  <a:lnTo>
                    <a:pt x="9121" y="15433"/>
                  </a:lnTo>
                  <a:lnTo>
                    <a:pt x="9121" y="13552"/>
                  </a:lnTo>
                  <a:close/>
                </a:path>
                <a:path w="48260" h="15875">
                  <a:moveTo>
                    <a:pt x="5792" y="2096"/>
                  </a:moveTo>
                  <a:lnTo>
                    <a:pt x="4668" y="2096"/>
                  </a:lnTo>
                  <a:lnTo>
                    <a:pt x="3545" y="2781"/>
                  </a:lnTo>
                  <a:lnTo>
                    <a:pt x="3545" y="13552"/>
                  </a:lnTo>
                  <a:lnTo>
                    <a:pt x="5792" y="13552"/>
                  </a:lnTo>
                  <a:lnTo>
                    <a:pt x="5792" y="2096"/>
                  </a:lnTo>
                  <a:close/>
                </a:path>
                <a:path w="48260" h="15875">
                  <a:moveTo>
                    <a:pt x="5792" y="194"/>
                  </a:moveTo>
                  <a:lnTo>
                    <a:pt x="4171" y="194"/>
                  </a:lnTo>
                  <a:lnTo>
                    <a:pt x="346" y="2571"/>
                  </a:lnTo>
                  <a:lnTo>
                    <a:pt x="346" y="4733"/>
                  </a:lnTo>
                  <a:lnTo>
                    <a:pt x="3545" y="2781"/>
                  </a:lnTo>
                  <a:lnTo>
                    <a:pt x="3545" y="2096"/>
                  </a:lnTo>
                  <a:lnTo>
                    <a:pt x="5792" y="2096"/>
                  </a:lnTo>
                  <a:lnTo>
                    <a:pt x="5792" y="194"/>
                  </a:lnTo>
                  <a:close/>
                </a:path>
                <a:path w="48260" h="15875">
                  <a:moveTo>
                    <a:pt x="4668" y="2096"/>
                  </a:moveTo>
                  <a:lnTo>
                    <a:pt x="3545" y="2096"/>
                  </a:lnTo>
                  <a:lnTo>
                    <a:pt x="3545" y="2781"/>
                  </a:lnTo>
                  <a:lnTo>
                    <a:pt x="4668" y="2096"/>
                  </a:lnTo>
                  <a:close/>
                </a:path>
                <a:path w="48260" h="15875">
                  <a:moveTo>
                    <a:pt x="18623" y="0"/>
                  </a:moveTo>
                  <a:lnTo>
                    <a:pt x="15092" y="0"/>
                  </a:lnTo>
                  <a:lnTo>
                    <a:pt x="13738" y="662"/>
                  </a:lnTo>
                  <a:lnTo>
                    <a:pt x="11850" y="3299"/>
                  </a:lnTo>
                  <a:lnTo>
                    <a:pt x="11384" y="5231"/>
                  </a:lnTo>
                  <a:lnTo>
                    <a:pt x="11383" y="10323"/>
                  </a:lnTo>
                  <a:lnTo>
                    <a:pt x="11850" y="12261"/>
                  </a:lnTo>
                  <a:lnTo>
                    <a:pt x="13738" y="14956"/>
                  </a:lnTo>
                  <a:lnTo>
                    <a:pt x="15092" y="15627"/>
                  </a:lnTo>
                  <a:lnTo>
                    <a:pt x="18609" y="15627"/>
                  </a:lnTo>
                  <a:lnTo>
                    <a:pt x="19956" y="14956"/>
                  </a:lnTo>
                  <a:lnTo>
                    <a:pt x="20804" y="13746"/>
                  </a:lnTo>
                  <a:lnTo>
                    <a:pt x="15770" y="13746"/>
                  </a:lnTo>
                  <a:lnTo>
                    <a:pt x="14949" y="13263"/>
                  </a:lnTo>
                  <a:lnTo>
                    <a:pt x="13839" y="11333"/>
                  </a:lnTo>
                  <a:lnTo>
                    <a:pt x="13657" y="10323"/>
                  </a:lnTo>
                  <a:lnTo>
                    <a:pt x="13654" y="5231"/>
                  </a:lnTo>
                  <a:lnTo>
                    <a:pt x="13839" y="4221"/>
                  </a:lnTo>
                  <a:lnTo>
                    <a:pt x="14935" y="2334"/>
                  </a:lnTo>
                  <a:lnTo>
                    <a:pt x="15755" y="1859"/>
                  </a:lnTo>
                  <a:lnTo>
                    <a:pt x="20828" y="1859"/>
                  </a:lnTo>
                  <a:lnTo>
                    <a:pt x="19978" y="662"/>
                  </a:lnTo>
                  <a:lnTo>
                    <a:pt x="18623" y="0"/>
                  </a:lnTo>
                  <a:close/>
                </a:path>
                <a:path w="48260" h="15875">
                  <a:moveTo>
                    <a:pt x="20828" y="1859"/>
                  </a:moveTo>
                  <a:lnTo>
                    <a:pt x="17960" y="1859"/>
                  </a:lnTo>
                  <a:lnTo>
                    <a:pt x="18782" y="2334"/>
                  </a:lnTo>
                  <a:lnTo>
                    <a:pt x="19862" y="4221"/>
                  </a:lnTo>
                  <a:lnTo>
                    <a:pt x="20046" y="5231"/>
                  </a:lnTo>
                  <a:lnTo>
                    <a:pt x="20045" y="10323"/>
                  </a:lnTo>
                  <a:lnTo>
                    <a:pt x="19862" y="11333"/>
                  </a:lnTo>
                  <a:lnTo>
                    <a:pt x="18782" y="13263"/>
                  </a:lnTo>
                  <a:lnTo>
                    <a:pt x="17960" y="13746"/>
                  </a:lnTo>
                  <a:lnTo>
                    <a:pt x="20804" y="13746"/>
                  </a:lnTo>
                  <a:lnTo>
                    <a:pt x="21844" y="12261"/>
                  </a:lnTo>
                  <a:lnTo>
                    <a:pt x="22317" y="10323"/>
                  </a:lnTo>
                  <a:lnTo>
                    <a:pt x="22318" y="5231"/>
                  </a:lnTo>
                  <a:lnTo>
                    <a:pt x="21851" y="3299"/>
                  </a:lnTo>
                  <a:lnTo>
                    <a:pt x="20828" y="1859"/>
                  </a:lnTo>
                  <a:close/>
                </a:path>
                <a:path w="48260" h="15875">
                  <a:moveTo>
                    <a:pt x="31583" y="0"/>
                  </a:moveTo>
                  <a:lnTo>
                    <a:pt x="28053" y="0"/>
                  </a:lnTo>
                  <a:lnTo>
                    <a:pt x="26699" y="662"/>
                  </a:lnTo>
                  <a:lnTo>
                    <a:pt x="24810" y="3299"/>
                  </a:lnTo>
                  <a:lnTo>
                    <a:pt x="24343" y="5231"/>
                  </a:lnTo>
                  <a:lnTo>
                    <a:pt x="24342" y="10323"/>
                  </a:lnTo>
                  <a:lnTo>
                    <a:pt x="24810" y="12261"/>
                  </a:lnTo>
                  <a:lnTo>
                    <a:pt x="26699" y="14956"/>
                  </a:lnTo>
                  <a:lnTo>
                    <a:pt x="28053" y="15627"/>
                  </a:lnTo>
                  <a:lnTo>
                    <a:pt x="31568" y="15627"/>
                  </a:lnTo>
                  <a:lnTo>
                    <a:pt x="32915" y="14956"/>
                  </a:lnTo>
                  <a:lnTo>
                    <a:pt x="33763" y="13746"/>
                  </a:lnTo>
                  <a:lnTo>
                    <a:pt x="28729" y="13746"/>
                  </a:lnTo>
                  <a:lnTo>
                    <a:pt x="27909" y="13263"/>
                  </a:lnTo>
                  <a:lnTo>
                    <a:pt x="26799" y="11333"/>
                  </a:lnTo>
                  <a:lnTo>
                    <a:pt x="26616" y="10323"/>
                  </a:lnTo>
                  <a:lnTo>
                    <a:pt x="26613" y="5231"/>
                  </a:lnTo>
                  <a:lnTo>
                    <a:pt x="26799" y="4221"/>
                  </a:lnTo>
                  <a:lnTo>
                    <a:pt x="27894" y="2334"/>
                  </a:lnTo>
                  <a:lnTo>
                    <a:pt x="28715" y="1859"/>
                  </a:lnTo>
                  <a:lnTo>
                    <a:pt x="33787" y="1859"/>
                  </a:lnTo>
                  <a:lnTo>
                    <a:pt x="32937" y="662"/>
                  </a:lnTo>
                  <a:lnTo>
                    <a:pt x="31583" y="0"/>
                  </a:lnTo>
                  <a:close/>
                </a:path>
                <a:path w="48260" h="15875">
                  <a:moveTo>
                    <a:pt x="33787" y="1859"/>
                  </a:moveTo>
                  <a:lnTo>
                    <a:pt x="30920" y="1859"/>
                  </a:lnTo>
                  <a:lnTo>
                    <a:pt x="31742" y="2334"/>
                  </a:lnTo>
                  <a:lnTo>
                    <a:pt x="32823" y="4221"/>
                  </a:lnTo>
                  <a:lnTo>
                    <a:pt x="33007" y="5231"/>
                  </a:lnTo>
                  <a:lnTo>
                    <a:pt x="33006" y="10323"/>
                  </a:lnTo>
                  <a:lnTo>
                    <a:pt x="32823" y="11333"/>
                  </a:lnTo>
                  <a:lnTo>
                    <a:pt x="31742" y="13263"/>
                  </a:lnTo>
                  <a:lnTo>
                    <a:pt x="30920" y="13746"/>
                  </a:lnTo>
                  <a:lnTo>
                    <a:pt x="33763" y="13746"/>
                  </a:lnTo>
                  <a:lnTo>
                    <a:pt x="34804" y="12261"/>
                  </a:lnTo>
                  <a:lnTo>
                    <a:pt x="35277" y="10323"/>
                  </a:lnTo>
                  <a:lnTo>
                    <a:pt x="35279" y="5231"/>
                  </a:lnTo>
                  <a:lnTo>
                    <a:pt x="34810" y="3299"/>
                  </a:lnTo>
                  <a:lnTo>
                    <a:pt x="33787" y="1859"/>
                  </a:lnTo>
                  <a:close/>
                </a:path>
                <a:path w="48260" h="15875">
                  <a:moveTo>
                    <a:pt x="44543" y="0"/>
                  </a:moveTo>
                  <a:lnTo>
                    <a:pt x="41013" y="0"/>
                  </a:lnTo>
                  <a:lnTo>
                    <a:pt x="39658" y="662"/>
                  </a:lnTo>
                  <a:lnTo>
                    <a:pt x="37771" y="3299"/>
                  </a:lnTo>
                  <a:lnTo>
                    <a:pt x="37303" y="5231"/>
                  </a:lnTo>
                  <a:lnTo>
                    <a:pt x="37302" y="10323"/>
                  </a:lnTo>
                  <a:lnTo>
                    <a:pt x="37771" y="12261"/>
                  </a:lnTo>
                  <a:lnTo>
                    <a:pt x="39658" y="14956"/>
                  </a:lnTo>
                  <a:lnTo>
                    <a:pt x="41013" y="15627"/>
                  </a:lnTo>
                  <a:lnTo>
                    <a:pt x="44528" y="15627"/>
                  </a:lnTo>
                  <a:lnTo>
                    <a:pt x="45876" y="14956"/>
                  </a:lnTo>
                  <a:lnTo>
                    <a:pt x="46723" y="13746"/>
                  </a:lnTo>
                  <a:lnTo>
                    <a:pt x="41690" y="13746"/>
                  </a:lnTo>
                  <a:lnTo>
                    <a:pt x="40868" y="13263"/>
                  </a:lnTo>
                  <a:lnTo>
                    <a:pt x="39759" y="11333"/>
                  </a:lnTo>
                  <a:lnTo>
                    <a:pt x="39576" y="10323"/>
                  </a:lnTo>
                  <a:lnTo>
                    <a:pt x="39574" y="5231"/>
                  </a:lnTo>
                  <a:lnTo>
                    <a:pt x="39759" y="4221"/>
                  </a:lnTo>
                  <a:lnTo>
                    <a:pt x="40854" y="2334"/>
                  </a:lnTo>
                  <a:lnTo>
                    <a:pt x="41676" y="1859"/>
                  </a:lnTo>
                  <a:lnTo>
                    <a:pt x="46747" y="1859"/>
                  </a:lnTo>
                  <a:lnTo>
                    <a:pt x="45897" y="662"/>
                  </a:lnTo>
                  <a:lnTo>
                    <a:pt x="44543" y="0"/>
                  </a:lnTo>
                  <a:close/>
                </a:path>
                <a:path w="48260" h="15875">
                  <a:moveTo>
                    <a:pt x="46747" y="1859"/>
                  </a:moveTo>
                  <a:lnTo>
                    <a:pt x="43881" y="1859"/>
                  </a:lnTo>
                  <a:lnTo>
                    <a:pt x="44701" y="2334"/>
                  </a:lnTo>
                  <a:lnTo>
                    <a:pt x="45782" y="4221"/>
                  </a:lnTo>
                  <a:lnTo>
                    <a:pt x="45967" y="5231"/>
                  </a:lnTo>
                  <a:lnTo>
                    <a:pt x="45966" y="10323"/>
                  </a:lnTo>
                  <a:lnTo>
                    <a:pt x="45782" y="11333"/>
                  </a:lnTo>
                  <a:lnTo>
                    <a:pt x="44701" y="13263"/>
                  </a:lnTo>
                  <a:lnTo>
                    <a:pt x="43881" y="13746"/>
                  </a:lnTo>
                  <a:lnTo>
                    <a:pt x="46723" y="13746"/>
                  </a:lnTo>
                  <a:lnTo>
                    <a:pt x="47763" y="12261"/>
                  </a:lnTo>
                  <a:lnTo>
                    <a:pt x="48238" y="10323"/>
                  </a:lnTo>
                  <a:lnTo>
                    <a:pt x="48239" y="5231"/>
                  </a:lnTo>
                  <a:lnTo>
                    <a:pt x="47771" y="3299"/>
                  </a:lnTo>
                  <a:lnTo>
                    <a:pt x="46747" y="1859"/>
                  </a:lnTo>
                  <a:close/>
                </a:path>
              </a:pathLst>
            </a:custGeom>
            <a:solidFill>
              <a:srgbClr val="AEB9CF"/>
            </a:solidFill>
          </p:spPr>
          <p:txBody>
            <a:bodyPr wrap="square" lIns="0" tIns="0" rIns="0" bIns="0" rtlCol="0"/>
            <a:lstStyle/>
            <a:p>
              <a:endParaRPr/>
            </a:p>
          </p:txBody>
        </p:sp>
        <p:sp>
          <p:nvSpPr>
            <p:cNvPr id="89" name="object 89"/>
            <p:cNvSpPr/>
            <p:nvPr/>
          </p:nvSpPr>
          <p:spPr>
            <a:xfrm>
              <a:off x="4976647" y="3023336"/>
              <a:ext cx="965835" cy="1905"/>
            </a:xfrm>
            <a:custGeom>
              <a:avLst/>
              <a:gdLst/>
              <a:ahLst/>
              <a:cxnLst/>
              <a:rect l="l" t="t" r="r" b="b"/>
              <a:pathLst>
                <a:path w="965835" h="1905">
                  <a:moveTo>
                    <a:pt x="3429" y="0"/>
                  </a:moveTo>
                  <a:lnTo>
                    <a:pt x="0" y="0"/>
                  </a:lnTo>
                  <a:lnTo>
                    <a:pt x="0" y="1803"/>
                  </a:lnTo>
                  <a:lnTo>
                    <a:pt x="3429" y="1803"/>
                  </a:lnTo>
                  <a:lnTo>
                    <a:pt x="3429" y="0"/>
                  </a:lnTo>
                  <a:close/>
                </a:path>
                <a:path w="965835" h="1905">
                  <a:moveTo>
                    <a:pt x="17170" y="0"/>
                  </a:moveTo>
                  <a:lnTo>
                    <a:pt x="10299" y="0"/>
                  </a:lnTo>
                  <a:lnTo>
                    <a:pt x="10299" y="1803"/>
                  </a:lnTo>
                  <a:lnTo>
                    <a:pt x="17170" y="1803"/>
                  </a:lnTo>
                  <a:lnTo>
                    <a:pt x="17170" y="0"/>
                  </a:lnTo>
                  <a:close/>
                </a:path>
                <a:path w="965835" h="1905">
                  <a:moveTo>
                    <a:pt x="30911" y="0"/>
                  </a:moveTo>
                  <a:lnTo>
                    <a:pt x="24041" y="0"/>
                  </a:lnTo>
                  <a:lnTo>
                    <a:pt x="24041" y="1803"/>
                  </a:lnTo>
                  <a:lnTo>
                    <a:pt x="30911" y="1803"/>
                  </a:lnTo>
                  <a:lnTo>
                    <a:pt x="30911" y="0"/>
                  </a:lnTo>
                  <a:close/>
                </a:path>
                <a:path w="965835" h="1905">
                  <a:moveTo>
                    <a:pt x="44653" y="0"/>
                  </a:moveTo>
                  <a:lnTo>
                    <a:pt x="37782" y="0"/>
                  </a:lnTo>
                  <a:lnTo>
                    <a:pt x="37782" y="1803"/>
                  </a:lnTo>
                  <a:lnTo>
                    <a:pt x="44653" y="1803"/>
                  </a:lnTo>
                  <a:lnTo>
                    <a:pt x="44653" y="0"/>
                  </a:lnTo>
                  <a:close/>
                </a:path>
                <a:path w="965835" h="1905">
                  <a:moveTo>
                    <a:pt x="58394" y="0"/>
                  </a:moveTo>
                  <a:lnTo>
                    <a:pt x="51523" y="0"/>
                  </a:lnTo>
                  <a:lnTo>
                    <a:pt x="51523" y="1803"/>
                  </a:lnTo>
                  <a:lnTo>
                    <a:pt x="58394" y="1803"/>
                  </a:lnTo>
                  <a:lnTo>
                    <a:pt x="58394" y="0"/>
                  </a:lnTo>
                  <a:close/>
                </a:path>
                <a:path w="965835" h="1905">
                  <a:moveTo>
                    <a:pt x="72136" y="0"/>
                  </a:moveTo>
                  <a:lnTo>
                    <a:pt x="65265" y="0"/>
                  </a:lnTo>
                  <a:lnTo>
                    <a:pt x="65265" y="1803"/>
                  </a:lnTo>
                  <a:lnTo>
                    <a:pt x="72136" y="1803"/>
                  </a:lnTo>
                  <a:lnTo>
                    <a:pt x="72136" y="0"/>
                  </a:lnTo>
                  <a:close/>
                </a:path>
                <a:path w="965835" h="1905">
                  <a:moveTo>
                    <a:pt x="85877" y="0"/>
                  </a:moveTo>
                  <a:lnTo>
                    <a:pt x="79006" y="0"/>
                  </a:lnTo>
                  <a:lnTo>
                    <a:pt x="79006" y="1803"/>
                  </a:lnTo>
                  <a:lnTo>
                    <a:pt x="85877" y="1803"/>
                  </a:lnTo>
                  <a:lnTo>
                    <a:pt x="85877" y="0"/>
                  </a:lnTo>
                  <a:close/>
                </a:path>
                <a:path w="965835" h="1905">
                  <a:moveTo>
                    <a:pt x="99618" y="0"/>
                  </a:moveTo>
                  <a:lnTo>
                    <a:pt x="92748" y="0"/>
                  </a:lnTo>
                  <a:lnTo>
                    <a:pt x="92748" y="1803"/>
                  </a:lnTo>
                  <a:lnTo>
                    <a:pt x="99618" y="1803"/>
                  </a:lnTo>
                  <a:lnTo>
                    <a:pt x="99618" y="0"/>
                  </a:lnTo>
                  <a:close/>
                </a:path>
                <a:path w="965835" h="1905">
                  <a:moveTo>
                    <a:pt x="113360" y="0"/>
                  </a:moveTo>
                  <a:lnTo>
                    <a:pt x="106489" y="0"/>
                  </a:lnTo>
                  <a:lnTo>
                    <a:pt x="106489" y="1803"/>
                  </a:lnTo>
                  <a:lnTo>
                    <a:pt x="113360" y="1803"/>
                  </a:lnTo>
                  <a:lnTo>
                    <a:pt x="113360" y="0"/>
                  </a:lnTo>
                  <a:close/>
                </a:path>
                <a:path w="965835" h="1905">
                  <a:moveTo>
                    <a:pt x="127101" y="0"/>
                  </a:moveTo>
                  <a:lnTo>
                    <a:pt x="120230" y="0"/>
                  </a:lnTo>
                  <a:lnTo>
                    <a:pt x="120230" y="1803"/>
                  </a:lnTo>
                  <a:lnTo>
                    <a:pt x="127101" y="1803"/>
                  </a:lnTo>
                  <a:lnTo>
                    <a:pt x="127101" y="0"/>
                  </a:lnTo>
                  <a:close/>
                </a:path>
                <a:path w="965835" h="1905">
                  <a:moveTo>
                    <a:pt x="140843" y="0"/>
                  </a:moveTo>
                  <a:lnTo>
                    <a:pt x="133972" y="0"/>
                  </a:lnTo>
                  <a:lnTo>
                    <a:pt x="133972" y="1803"/>
                  </a:lnTo>
                  <a:lnTo>
                    <a:pt x="140843" y="1803"/>
                  </a:lnTo>
                  <a:lnTo>
                    <a:pt x="140843" y="0"/>
                  </a:lnTo>
                  <a:close/>
                </a:path>
                <a:path w="965835" h="1905">
                  <a:moveTo>
                    <a:pt x="154584" y="0"/>
                  </a:moveTo>
                  <a:lnTo>
                    <a:pt x="147713" y="0"/>
                  </a:lnTo>
                  <a:lnTo>
                    <a:pt x="147713" y="1803"/>
                  </a:lnTo>
                  <a:lnTo>
                    <a:pt x="154584" y="1803"/>
                  </a:lnTo>
                  <a:lnTo>
                    <a:pt x="154584" y="0"/>
                  </a:lnTo>
                  <a:close/>
                </a:path>
                <a:path w="965835" h="1905">
                  <a:moveTo>
                    <a:pt x="168325" y="0"/>
                  </a:moveTo>
                  <a:lnTo>
                    <a:pt x="161455" y="0"/>
                  </a:lnTo>
                  <a:lnTo>
                    <a:pt x="161455" y="1803"/>
                  </a:lnTo>
                  <a:lnTo>
                    <a:pt x="168325" y="1803"/>
                  </a:lnTo>
                  <a:lnTo>
                    <a:pt x="168325" y="0"/>
                  </a:lnTo>
                  <a:close/>
                </a:path>
                <a:path w="965835" h="1905">
                  <a:moveTo>
                    <a:pt x="182067" y="0"/>
                  </a:moveTo>
                  <a:lnTo>
                    <a:pt x="175196" y="0"/>
                  </a:lnTo>
                  <a:lnTo>
                    <a:pt x="175196" y="1803"/>
                  </a:lnTo>
                  <a:lnTo>
                    <a:pt x="182067" y="1803"/>
                  </a:lnTo>
                  <a:lnTo>
                    <a:pt x="182067" y="0"/>
                  </a:lnTo>
                  <a:close/>
                </a:path>
                <a:path w="965835" h="1905">
                  <a:moveTo>
                    <a:pt x="195808" y="0"/>
                  </a:moveTo>
                  <a:lnTo>
                    <a:pt x="188937" y="0"/>
                  </a:lnTo>
                  <a:lnTo>
                    <a:pt x="188937" y="1803"/>
                  </a:lnTo>
                  <a:lnTo>
                    <a:pt x="195808" y="1803"/>
                  </a:lnTo>
                  <a:lnTo>
                    <a:pt x="195808" y="0"/>
                  </a:lnTo>
                  <a:close/>
                </a:path>
                <a:path w="965835" h="1905">
                  <a:moveTo>
                    <a:pt x="209550" y="0"/>
                  </a:moveTo>
                  <a:lnTo>
                    <a:pt x="202679" y="0"/>
                  </a:lnTo>
                  <a:lnTo>
                    <a:pt x="202679" y="1803"/>
                  </a:lnTo>
                  <a:lnTo>
                    <a:pt x="209550" y="1803"/>
                  </a:lnTo>
                  <a:lnTo>
                    <a:pt x="209550" y="0"/>
                  </a:lnTo>
                  <a:close/>
                </a:path>
                <a:path w="965835" h="1905">
                  <a:moveTo>
                    <a:pt x="223291" y="0"/>
                  </a:moveTo>
                  <a:lnTo>
                    <a:pt x="216420" y="0"/>
                  </a:lnTo>
                  <a:lnTo>
                    <a:pt x="216420" y="1803"/>
                  </a:lnTo>
                  <a:lnTo>
                    <a:pt x="223291" y="1803"/>
                  </a:lnTo>
                  <a:lnTo>
                    <a:pt x="223291" y="0"/>
                  </a:lnTo>
                  <a:close/>
                </a:path>
                <a:path w="965835" h="1905">
                  <a:moveTo>
                    <a:pt x="237032" y="0"/>
                  </a:moveTo>
                  <a:lnTo>
                    <a:pt x="230162" y="0"/>
                  </a:lnTo>
                  <a:lnTo>
                    <a:pt x="230162" y="1803"/>
                  </a:lnTo>
                  <a:lnTo>
                    <a:pt x="237032" y="1803"/>
                  </a:lnTo>
                  <a:lnTo>
                    <a:pt x="237032" y="0"/>
                  </a:lnTo>
                  <a:close/>
                </a:path>
                <a:path w="965835" h="1905">
                  <a:moveTo>
                    <a:pt x="250774" y="0"/>
                  </a:moveTo>
                  <a:lnTo>
                    <a:pt x="243903" y="0"/>
                  </a:lnTo>
                  <a:lnTo>
                    <a:pt x="243903" y="1803"/>
                  </a:lnTo>
                  <a:lnTo>
                    <a:pt x="250774" y="1803"/>
                  </a:lnTo>
                  <a:lnTo>
                    <a:pt x="250774" y="0"/>
                  </a:lnTo>
                  <a:close/>
                </a:path>
                <a:path w="965835" h="1905">
                  <a:moveTo>
                    <a:pt x="264515" y="0"/>
                  </a:moveTo>
                  <a:lnTo>
                    <a:pt x="257644" y="0"/>
                  </a:lnTo>
                  <a:lnTo>
                    <a:pt x="257644" y="1803"/>
                  </a:lnTo>
                  <a:lnTo>
                    <a:pt x="264515" y="1803"/>
                  </a:lnTo>
                  <a:lnTo>
                    <a:pt x="264515" y="0"/>
                  </a:lnTo>
                  <a:close/>
                </a:path>
                <a:path w="965835" h="1905">
                  <a:moveTo>
                    <a:pt x="278257" y="0"/>
                  </a:moveTo>
                  <a:lnTo>
                    <a:pt x="271386" y="0"/>
                  </a:lnTo>
                  <a:lnTo>
                    <a:pt x="271386" y="1803"/>
                  </a:lnTo>
                  <a:lnTo>
                    <a:pt x="278257" y="1803"/>
                  </a:lnTo>
                  <a:lnTo>
                    <a:pt x="278257" y="0"/>
                  </a:lnTo>
                  <a:close/>
                </a:path>
                <a:path w="965835" h="1905">
                  <a:moveTo>
                    <a:pt x="291998" y="0"/>
                  </a:moveTo>
                  <a:lnTo>
                    <a:pt x="285127" y="0"/>
                  </a:lnTo>
                  <a:lnTo>
                    <a:pt x="285127" y="1803"/>
                  </a:lnTo>
                  <a:lnTo>
                    <a:pt x="291998" y="1803"/>
                  </a:lnTo>
                  <a:lnTo>
                    <a:pt x="291998" y="0"/>
                  </a:lnTo>
                  <a:close/>
                </a:path>
                <a:path w="965835" h="1905">
                  <a:moveTo>
                    <a:pt x="305739" y="0"/>
                  </a:moveTo>
                  <a:lnTo>
                    <a:pt x="298869" y="0"/>
                  </a:lnTo>
                  <a:lnTo>
                    <a:pt x="298869" y="1803"/>
                  </a:lnTo>
                  <a:lnTo>
                    <a:pt x="305739" y="1803"/>
                  </a:lnTo>
                  <a:lnTo>
                    <a:pt x="305739" y="0"/>
                  </a:lnTo>
                  <a:close/>
                </a:path>
                <a:path w="965835" h="1905">
                  <a:moveTo>
                    <a:pt x="319481" y="0"/>
                  </a:moveTo>
                  <a:lnTo>
                    <a:pt x="312610" y="0"/>
                  </a:lnTo>
                  <a:lnTo>
                    <a:pt x="312610" y="1803"/>
                  </a:lnTo>
                  <a:lnTo>
                    <a:pt x="319481" y="1803"/>
                  </a:lnTo>
                  <a:lnTo>
                    <a:pt x="319481" y="0"/>
                  </a:lnTo>
                  <a:close/>
                </a:path>
                <a:path w="965835" h="1905">
                  <a:moveTo>
                    <a:pt x="333222" y="0"/>
                  </a:moveTo>
                  <a:lnTo>
                    <a:pt x="326351" y="0"/>
                  </a:lnTo>
                  <a:lnTo>
                    <a:pt x="326351" y="1803"/>
                  </a:lnTo>
                  <a:lnTo>
                    <a:pt x="333222" y="1803"/>
                  </a:lnTo>
                  <a:lnTo>
                    <a:pt x="333222" y="0"/>
                  </a:lnTo>
                  <a:close/>
                </a:path>
                <a:path w="965835" h="1905">
                  <a:moveTo>
                    <a:pt x="346964" y="0"/>
                  </a:moveTo>
                  <a:lnTo>
                    <a:pt x="340093" y="0"/>
                  </a:lnTo>
                  <a:lnTo>
                    <a:pt x="340093" y="1803"/>
                  </a:lnTo>
                  <a:lnTo>
                    <a:pt x="346964" y="1803"/>
                  </a:lnTo>
                  <a:lnTo>
                    <a:pt x="346964" y="0"/>
                  </a:lnTo>
                  <a:close/>
                </a:path>
                <a:path w="965835" h="1905">
                  <a:moveTo>
                    <a:pt x="360705" y="0"/>
                  </a:moveTo>
                  <a:lnTo>
                    <a:pt x="353834" y="0"/>
                  </a:lnTo>
                  <a:lnTo>
                    <a:pt x="353834" y="1803"/>
                  </a:lnTo>
                  <a:lnTo>
                    <a:pt x="360705" y="1803"/>
                  </a:lnTo>
                  <a:lnTo>
                    <a:pt x="360705" y="0"/>
                  </a:lnTo>
                  <a:close/>
                </a:path>
                <a:path w="965835" h="1905">
                  <a:moveTo>
                    <a:pt x="374446" y="0"/>
                  </a:moveTo>
                  <a:lnTo>
                    <a:pt x="367576" y="0"/>
                  </a:lnTo>
                  <a:lnTo>
                    <a:pt x="367576" y="1803"/>
                  </a:lnTo>
                  <a:lnTo>
                    <a:pt x="374446" y="1803"/>
                  </a:lnTo>
                  <a:lnTo>
                    <a:pt x="374446" y="0"/>
                  </a:lnTo>
                  <a:close/>
                </a:path>
                <a:path w="965835" h="1905">
                  <a:moveTo>
                    <a:pt x="388188" y="0"/>
                  </a:moveTo>
                  <a:lnTo>
                    <a:pt x="381317" y="0"/>
                  </a:lnTo>
                  <a:lnTo>
                    <a:pt x="381317" y="1803"/>
                  </a:lnTo>
                  <a:lnTo>
                    <a:pt x="388188" y="1803"/>
                  </a:lnTo>
                  <a:lnTo>
                    <a:pt x="388188" y="0"/>
                  </a:lnTo>
                  <a:close/>
                </a:path>
                <a:path w="965835" h="1905">
                  <a:moveTo>
                    <a:pt x="401929" y="0"/>
                  </a:moveTo>
                  <a:lnTo>
                    <a:pt x="395058" y="0"/>
                  </a:lnTo>
                  <a:lnTo>
                    <a:pt x="395058" y="1803"/>
                  </a:lnTo>
                  <a:lnTo>
                    <a:pt x="401929" y="1803"/>
                  </a:lnTo>
                  <a:lnTo>
                    <a:pt x="401929" y="0"/>
                  </a:lnTo>
                  <a:close/>
                </a:path>
                <a:path w="965835" h="1905">
                  <a:moveTo>
                    <a:pt x="415671" y="0"/>
                  </a:moveTo>
                  <a:lnTo>
                    <a:pt x="408800" y="0"/>
                  </a:lnTo>
                  <a:lnTo>
                    <a:pt x="408800" y="1803"/>
                  </a:lnTo>
                  <a:lnTo>
                    <a:pt x="415671" y="1803"/>
                  </a:lnTo>
                  <a:lnTo>
                    <a:pt x="415671" y="0"/>
                  </a:lnTo>
                  <a:close/>
                </a:path>
                <a:path w="965835" h="1905">
                  <a:moveTo>
                    <a:pt x="429412" y="0"/>
                  </a:moveTo>
                  <a:lnTo>
                    <a:pt x="422541" y="0"/>
                  </a:lnTo>
                  <a:lnTo>
                    <a:pt x="422541" y="1803"/>
                  </a:lnTo>
                  <a:lnTo>
                    <a:pt x="429412" y="1803"/>
                  </a:lnTo>
                  <a:lnTo>
                    <a:pt x="429412" y="0"/>
                  </a:lnTo>
                  <a:close/>
                </a:path>
                <a:path w="965835" h="1905">
                  <a:moveTo>
                    <a:pt x="443153" y="0"/>
                  </a:moveTo>
                  <a:lnTo>
                    <a:pt x="436283" y="0"/>
                  </a:lnTo>
                  <a:lnTo>
                    <a:pt x="436283" y="1803"/>
                  </a:lnTo>
                  <a:lnTo>
                    <a:pt x="443153" y="1803"/>
                  </a:lnTo>
                  <a:lnTo>
                    <a:pt x="443153" y="0"/>
                  </a:lnTo>
                  <a:close/>
                </a:path>
                <a:path w="965835" h="1905">
                  <a:moveTo>
                    <a:pt x="456895" y="0"/>
                  </a:moveTo>
                  <a:lnTo>
                    <a:pt x="450024" y="0"/>
                  </a:lnTo>
                  <a:lnTo>
                    <a:pt x="450024" y="1803"/>
                  </a:lnTo>
                  <a:lnTo>
                    <a:pt x="456895" y="1803"/>
                  </a:lnTo>
                  <a:lnTo>
                    <a:pt x="456895" y="0"/>
                  </a:lnTo>
                  <a:close/>
                </a:path>
                <a:path w="965835" h="1905">
                  <a:moveTo>
                    <a:pt x="470636" y="0"/>
                  </a:moveTo>
                  <a:lnTo>
                    <a:pt x="463765" y="0"/>
                  </a:lnTo>
                  <a:lnTo>
                    <a:pt x="463765" y="1803"/>
                  </a:lnTo>
                  <a:lnTo>
                    <a:pt x="470636" y="1803"/>
                  </a:lnTo>
                  <a:lnTo>
                    <a:pt x="470636" y="0"/>
                  </a:lnTo>
                  <a:close/>
                </a:path>
                <a:path w="965835" h="1905">
                  <a:moveTo>
                    <a:pt x="484378" y="0"/>
                  </a:moveTo>
                  <a:lnTo>
                    <a:pt x="477507" y="0"/>
                  </a:lnTo>
                  <a:lnTo>
                    <a:pt x="477507" y="1803"/>
                  </a:lnTo>
                  <a:lnTo>
                    <a:pt x="484378" y="1803"/>
                  </a:lnTo>
                  <a:lnTo>
                    <a:pt x="484378" y="0"/>
                  </a:lnTo>
                  <a:close/>
                </a:path>
                <a:path w="965835" h="1905">
                  <a:moveTo>
                    <a:pt x="498119" y="0"/>
                  </a:moveTo>
                  <a:lnTo>
                    <a:pt x="491248" y="0"/>
                  </a:lnTo>
                  <a:lnTo>
                    <a:pt x="491248" y="1803"/>
                  </a:lnTo>
                  <a:lnTo>
                    <a:pt x="498119" y="1803"/>
                  </a:lnTo>
                  <a:lnTo>
                    <a:pt x="498119" y="0"/>
                  </a:lnTo>
                  <a:close/>
                </a:path>
                <a:path w="965835" h="1905">
                  <a:moveTo>
                    <a:pt x="511860" y="0"/>
                  </a:moveTo>
                  <a:lnTo>
                    <a:pt x="504990" y="0"/>
                  </a:lnTo>
                  <a:lnTo>
                    <a:pt x="504990" y="1803"/>
                  </a:lnTo>
                  <a:lnTo>
                    <a:pt x="511860" y="1803"/>
                  </a:lnTo>
                  <a:lnTo>
                    <a:pt x="511860" y="0"/>
                  </a:lnTo>
                  <a:close/>
                </a:path>
                <a:path w="965835" h="1905">
                  <a:moveTo>
                    <a:pt x="525602" y="0"/>
                  </a:moveTo>
                  <a:lnTo>
                    <a:pt x="518731" y="0"/>
                  </a:lnTo>
                  <a:lnTo>
                    <a:pt x="518731" y="1803"/>
                  </a:lnTo>
                  <a:lnTo>
                    <a:pt x="525602" y="1803"/>
                  </a:lnTo>
                  <a:lnTo>
                    <a:pt x="525602" y="0"/>
                  </a:lnTo>
                  <a:close/>
                </a:path>
                <a:path w="965835" h="1905">
                  <a:moveTo>
                    <a:pt x="539343" y="0"/>
                  </a:moveTo>
                  <a:lnTo>
                    <a:pt x="532472" y="0"/>
                  </a:lnTo>
                  <a:lnTo>
                    <a:pt x="532472" y="1803"/>
                  </a:lnTo>
                  <a:lnTo>
                    <a:pt x="539343" y="1803"/>
                  </a:lnTo>
                  <a:lnTo>
                    <a:pt x="539343" y="0"/>
                  </a:lnTo>
                  <a:close/>
                </a:path>
                <a:path w="965835" h="1905">
                  <a:moveTo>
                    <a:pt x="553085" y="0"/>
                  </a:moveTo>
                  <a:lnTo>
                    <a:pt x="546214" y="0"/>
                  </a:lnTo>
                  <a:lnTo>
                    <a:pt x="546214" y="1803"/>
                  </a:lnTo>
                  <a:lnTo>
                    <a:pt x="553085" y="1803"/>
                  </a:lnTo>
                  <a:lnTo>
                    <a:pt x="553085" y="0"/>
                  </a:lnTo>
                  <a:close/>
                </a:path>
                <a:path w="965835" h="1905">
                  <a:moveTo>
                    <a:pt x="566826" y="0"/>
                  </a:moveTo>
                  <a:lnTo>
                    <a:pt x="559955" y="0"/>
                  </a:lnTo>
                  <a:lnTo>
                    <a:pt x="559955" y="1803"/>
                  </a:lnTo>
                  <a:lnTo>
                    <a:pt x="566826" y="1803"/>
                  </a:lnTo>
                  <a:lnTo>
                    <a:pt x="566826" y="0"/>
                  </a:lnTo>
                  <a:close/>
                </a:path>
                <a:path w="965835" h="1905">
                  <a:moveTo>
                    <a:pt x="580567" y="0"/>
                  </a:moveTo>
                  <a:lnTo>
                    <a:pt x="573697" y="0"/>
                  </a:lnTo>
                  <a:lnTo>
                    <a:pt x="573697" y="1803"/>
                  </a:lnTo>
                  <a:lnTo>
                    <a:pt x="580567" y="1803"/>
                  </a:lnTo>
                  <a:lnTo>
                    <a:pt x="580567" y="0"/>
                  </a:lnTo>
                  <a:close/>
                </a:path>
                <a:path w="965835" h="1905">
                  <a:moveTo>
                    <a:pt x="594309" y="0"/>
                  </a:moveTo>
                  <a:lnTo>
                    <a:pt x="587438" y="0"/>
                  </a:lnTo>
                  <a:lnTo>
                    <a:pt x="587438" y="1803"/>
                  </a:lnTo>
                  <a:lnTo>
                    <a:pt x="594309" y="1803"/>
                  </a:lnTo>
                  <a:lnTo>
                    <a:pt x="594309" y="0"/>
                  </a:lnTo>
                  <a:close/>
                </a:path>
                <a:path w="965835" h="1905">
                  <a:moveTo>
                    <a:pt x="608050" y="0"/>
                  </a:moveTo>
                  <a:lnTo>
                    <a:pt x="601179" y="0"/>
                  </a:lnTo>
                  <a:lnTo>
                    <a:pt x="601179" y="1803"/>
                  </a:lnTo>
                  <a:lnTo>
                    <a:pt x="608050" y="1803"/>
                  </a:lnTo>
                  <a:lnTo>
                    <a:pt x="608050" y="0"/>
                  </a:lnTo>
                  <a:close/>
                </a:path>
                <a:path w="965835" h="1905">
                  <a:moveTo>
                    <a:pt x="621792" y="0"/>
                  </a:moveTo>
                  <a:lnTo>
                    <a:pt x="614921" y="0"/>
                  </a:lnTo>
                  <a:lnTo>
                    <a:pt x="614921" y="1803"/>
                  </a:lnTo>
                  <a:lnTo>
                    <a:pt x="621792" y="1803"/>
                  </a:lnTo>
                  <a:lnTo>
                    <a:pt x="621792" y="0"/>
                  </a:lnTo>
                  <a:close/>
                </a:path>
                <a:path w="965835" h="1905">
                  <a:moveTo>
                    <a:pt x="635533" y="0"/>
                  </a:moveTo>
                  <a:lnTo>
                    <a:pt x="628662" y="0"/>
                  </a:lnTo>
                  <a:lnTo>
                    <a:pt x="628662" y="1803"/>
                  </a:lnTo>
                  <a:lnTo>
                    <a:pt x="635533" y="1803"/>
                  </a:lnTo>
                  <a:lnTo>
                    <a:pt x="635533" y="0"/>
                  </a:lnTo>
                  <a:close/>
                </a:path>
                <a:path w="965835" h="1905">
                  <a:moveTo>
                    <a:pt x="649274" y="0"/>
                  </a:moveTo>
                  <a:lnTo>
                    <a:pt x="642404" y="0"/>
                  </a:lnTo>
                  <a:lnTo>
                    <a:pt x="642404" y="1803"/>
                  </a:lnTo>
                  <a:lnTo>
                    <a:pt x="649274" y="1803"/>
                  </a:lnTo>
                  <a:lnTo>
                    <a:pt x="649274" y="0"/>
                  </a:lnTo>
                  <a:close/>
                </a:path>
                <a:path w="965835" h="1905">
                  <a:moveTo>
                    <a:pt x="663016" y="0"/>
                  </a:moveTo>
                  <a:lnTo>
                    <a:pt x="656145" y="0"/>
                  </a:lnTo>
                  <a:lnTo>
                    <a:pt x="656145" y="1803"/>
                  </a:lnTo>
                  <a:lnTo>
                    <a:pt x="663016" y="1803"/>
                  </a:lnTo>
                  <a:lnTo>
                    <a:pt x="663016" y="0"/>
                  </a:lnTo>
                  <a:close/>
                </a:path>
                <a:path w="965835" h="1905">
                  <a:moveTo>
                    <a:pt x="676757" y="0"/>
                  </a:moveTo>
                  <a:lnTo>
                    <a:pt x="669886" y="0"/>
                  </a:lnTo>
                  <a:lnTo>
                    <a:pt x="669886" y="1803"/>
                  </a:lnTo>
                  <a:lnTo>
                    <a:pt x="676757" y="1803"/>
                  </a:lnTo>
                  <a:lnTo>
                    <a:pt x="676757" y="0"/>
                  </a:lnTo>
                  <a:close/>
                </a:path>
                <a:path w="965835" h="1905">
                  <a:moveTo>
                    <a:pt x="690499" y="0"/>
                  </a:moveTo>
                  <a:lnTo>
                    <a:pt x="683628" y="0"/>
                  </a:lnTo>
                  <a:lnTo>
                    <a:pt x="683628" y="1803"/>
                  </a:lnTo>
                  <a:lnTo>
                    <a:pt x="690499" y="1803"/>
                  </a:lnTo>
                  <a:lnTo>
                    <a:pt x="690499" y="0"/>
                  </a:lnTo>
                  <a:close/>
                </a:path>
                <a:path w="965835" h="1905">
                  <a:moveTo>
                    <a:pt x="704240" y="0"/>
                  </a:moveTo>
                  <a:lnTo>
                    <a:pt x="697369" y="0"/>
                  </a:lnTo>
                  <a:lnTo>
                    <a:pt x="697369" y="1803"/>
                  </a:lnTo>
                  <a:lnTo>
                    <a:pt x="704240" y="1803"/>
                  </a:lnTo>
                  <a:lnTo>
                    <a:pt x="704240" y="0"/>
                  </a:lnTo>
                  <a:close/>
                </a:path>
                <a:path w="965835" h="1905">
                  <a:moveTo>
                    <a:pt x="717981" y="0"/>
                  </a:moveTo>
                  <a:lnTo>
                    <a:pt x="711111" y="0"/>
                  </a:lnTo>
                  <a:lnTo>
                    <a:pt x="711111" y="1803"/>
                  </a:lnTo>
                  <a:lnTo>
                    <a:pt x="717981" y="1803"/>
                  </a:lnTo>
                  <a:lnTo>
                    <a:pt x="717981" y="0"/>
                  </a:lnTo>
                  <a:close/>
                </a:path>
                <a:path w="965835" h="1905">
                  <a:moveTo>
                    <a:pt x="731723" y="0"/>
                  </a:moveTo>
                  <a:lnTo>
                    <a:pt x="724852" y="0"/>
                  </a:lnTo>
                  <a:lnTo>
                    <a:pt x="724852" y="1803"/>
                  </a:lnTo>
                  <a:lnTo>
                    <a:pt x="731723" y="1803"/>
                  </a:lnTo>
                  <a:lnTo>
                    <a:pt x="731723" y="0"/>
                  </a:lnTo>
                  <a:close/>
                </a:path>
                <a:path w="965835" h="1905">
                  <a:moveTo>
                    <a:pt x="745464" y="0"/>
                  </a:moveTo>
                  <a:lnTo>
                    <a:pt x="738593" y="0"/>
                  </a:lnTo>
                  <a:lnTo>
                    <a:pt x="738593" y="1803"/>
                  </a:lnTo>
                  <a:lnTo>
                    <a:pt x="745464" y="1803"/>
                  </a:lnTo>
                  <a:lnTo>
                    <a:pt x="745464" y="0"/>
                  </a:lnTo>
                  <a:close/>
                </a:path>
                <a:path w="965835" h="1905">
                  <a:moveTo>
                    <a:pt x="759206" y="0"/>
                  </a:moveTo>
                  <a:lnTo>
                    <a:pt x="752335" y="0"/>
                  </a:lnTo>
                  <a:lnTo>
                    <a:pt x="752335" y="1803"/>
                  </a:lnTo>
                  <a:lnTo>
                    <a:pt x="759206" y="1803"/>
                  </a:lnTo>
                  <a:lnTo>
                    <a:pt x="759206" y="0"/>
                  </a:lnTo>
                  <a:close/>
                </a:path>
                <a:path w="965835" h="1905">
                  <a:moveTo>
                    <a:pt x="772947" y="0"/>
                  </a:moveTo>
                  <a:lnTo>
                    <a:pt x="766076" y="0"/>
                  </a:lnTo>
                  <a:lnTo>
                    <a:pt x="766076" y="1803"/>
                  </a:lnTo>
                  <a:lnTo>
                    <a:pt x="772947" y="1803"/>
                  </a:lnTo>
                  <a:lnTo>
                    <a:pt x="772947" y="0"/>
                  </a:lnTo>
                  <a:close/>
                </a:path>
                <a:path w="965835" h="1905">
                  <a:moveTo>
                    <a:pt x="786688" y="0"/>
                  </a:moveTo>
                  <a:lnTo>
                    <a:pt x="779818" y="0"/>
                  </a:lnTo>
                  <a:lnTo>
                    <a:pt x="779818" y="1803"/>
                  </a:lnTo>
                  <a:lnTo>
                    <a:pt x="786688" y="1803"/>
                  </a:lnTo>
                  <a:lnTo>
                    <a:pt x="786688" y="0"/>
                  </a:lnTo>
                  <a:close/>
                </a:path>
                <a:path w="965835" h="1905">
                  <a:moveTo>
                    <a:pt x="800430" y="0"/>
                  </a:moveTo>
                  <a:lnTo>
                    <a:pt x="793559" y="0"/>
                  </a:lnTo>
                  <a:lnTo>
                    <a:pt x="793559" y="1803"/>
                  </a:lnTo>
                  <a:lnTo>
                    <a:pt x="800430" y="1803"/>
                  </a:lnTo>
                  <a:lnTo>
                    <a:pt x="800430" y="0"/>
                  </a:lnTo>
                  <a:close/>
                </a:path>
                <a:path w="965835" h="1905">
                  <a:moveTo>
                    <a:pt x="814158" y="0"/>
                  </a:moveTo>
                  <a:lnTo>
                    <a:pt x="807300" y="0"/>
                  </a:lnTo>
                  <a:lnTo>
                    <a:pt x="807300" y="1803"/>
                  </a:lnTo>
                  <a:lnTo>
                    <a:pt x="814158" y="1803"/>
                  </a:lnTo>
                  <a:lnTo>
                    <a:pt x="814158" y="0"/>
                  </a:lnTo>
                  <a:close/>
                </a:path>
                <a:path w="965835" h="1905">
                  <a:moveTo>
                    <a:pt x="827900" y="0"/>
                  </a:moveTo>
                  <a:lnTo>
                    <a:pt x="821029" y="0"/>
                  </a:lnTo>
                  <a:lnTo>
                    <a:pt x="821029" y="1803"/>
                  </a:lnTo>
                  <a:lnTo>
                    <a:pt x="827900" y="1803"/>
                  </a:lnTo>
                  <a:lnTo>
                    <a:pt x="827900" y="0"/>
                  </a:lnTo>
                  <a:close/>
                </a:path>
                <a:path w="965835" h="1905">
                  <a:moveTo>
                    <a:pt x="841641" y="0"/>
                  </a:moveTo>
                  <a:lnTo>
                    <a:pt x="834771" y="0"/>
                  </a:lnTo>
                  <a:lnTo>
                    <a:pt x="834771" y="1803"/>
                  </a:lnTo>
                  <a:lnTo>
                    <a:pt x="841641" y="1803"/>
                  </a:lnTo>
                  <a:lnTo>
                    <a:pt x="841641" y="0"/>
                  </a:lnTo>
                  <a:close/>
                </a:path>
                <a:path w="965835" h="1905">
                  <a:moveTo>
                    <a:pt x="855383" y="0"/>
                  </a:moveTo>
                  <a:lnTo>
                    <a:pt x="848512" y="0"/>
                  </a:lnTo>
                  <a:lnTo>
                    <a:pt x="848512" y="1803"/>
                  </a:lnTo>
                  <a:lnTo>
                    <a:pt x="855383" y="1803"/>
                  </a:lnTo>
                  <a:lnTo>
                    <a:pt x="855383" y="0"/>
                  </a:lnTo>
                  <a:close/>
                </a:path>
                <a:path w="965835" h="1905">
                  <a:moveTo>
                    <a:pt x="869124" y="0"/>
                  </a:moveTo>
                  <a:lnTo>
                    <a:pt x="862253" y="0"/>
                  </a:lnTo>
                  <a:lnTo>
                    <a:pt x="862253" y="1803"/>
                  </a:lnTo>
                  <a:lnTo>
                    <a:pt x="869124" y="1803"/>
                  </a:lnTo>
                  <a:lnTo>
                    <a:pt x="869124" y="0"/>
                  </a:lnTo>
                  <a:close/>
                </a:path>
                <a:path w="965835" h="1905">
                  <a:moveTo>
                    <a:pt x="882865" y="0"/>
                  </a:moveTo>
                  <a:lnTo>
                    <a:pt x="875995" y="0"/>
                  </a:lnTo>
                  <a:lnTo>
                    <a:pt x="875995" y="1803"/>
                  </a:lnTo>
                  <a:lnTo>
                    <a:pt x="882865" y="1803"/>
                  </a:lnTo>
                  <a:lnTo>
                    <a:pt x="882865" y="0"/>
                  </a:lnTo>
                  <a:close/>
                </a:path>
                <a:path w="965835" h="1905">
                  <a:moveTo>
                    <a:pt x="896607" y="0"/>
                  </a:moveTo>
                  <a:lnTo>
                    <a:pt x="889736" y="0"/>
                  </a:lnTo>
                  <a:lnTo>
                    <a:pt x="889736" y="1803"/>
                  </a:lnTo>
                  <a:lnTo>
                    <a:pt x="896607" y="1803"/>
                  </a:lnTo>
                  <a:lnTo>
                    <a:pt x="896607" y="0"/>
                  </a:lnTo>
                  <a:close/>
                </a:path>
                <a:path w="965835" h="1905">
                  <a:moveTo>
                    <a:pt x="910348" y="0"/>
                  </a:moveTo>
                  <a:lnTo>
                    <a:pt x="903478" y="0"/>
                  </a:lnTo>
                  <a:lnTo>
                    <a:pt x="903478" y="1803"/>
                  </a:lnTo>
                  <a:lnTo>
                    <a:pt x="910348" y="1803"/>
                  </a:lnTo>
                  <a:lnTo>
                    <a:pt x="910348" y="0"/>
                  </a:lnTo>
                  <a:close/>
                </a:path>
                <a:path w="965835" h="1905">
                  <a:moveTo>
                    <a:pt x="924090" y="0"/>
                  </a:moveTo>
                  <a:lnTo>
                    <a:pt x="917219" y="0"/>
                  </a:lnTo>
                  <a:lnTo>
                    <a:pt x="917219" y="1803"/>
                  </a:lnTo>
                  <a:lnTo>
                    <a:pt x="924090" y="1803"/>
                  </a:lnTo>
                  <a:lnTo>
                    <a:pt x="924090" y="0"/>
                  </a:lnTo>
                  <a:close/>
                </a:path>
                <a:path w="965835" h="1905">
                  <a:moveTo>
                    <a:pt x="937831" y="0"/>
                  </a:moveTo>
                  <a:lnTo>
                    <a:pt x="930960" y="0"/>
                  </a:lnTo>
                  <a:lnTo>
                    <a:pt x="930960" y="1803"/>
                  </a:lnTo>
                  <a:lnTo>
                    <a:pt x="937831" y="1803"/>
                  </a:lnTo>
                  <a:lnTo>
                    <a:pt x="937831" y="0"/>
                  </a:lnTo>
                  <a:close/>
                </a:path>
                <a:path w="965835" h="1905">
                  <a:moveTo>
                    <a:pt x="951572" y="0"/>
                  </a:moveTo>
                  <a:lnTo>
                    <a:pt x="944702" y="0"/>
                  </a:lnTo>
                  <a:lnTo>
                    <a:pt x="944702" y="1803"/>
                  </a:lnTo>
                  <a:lnTo>
                    <a:pt x="951572" y="1803"/>
                  </a:lnTo>
                  <a:lnTo>
                    <a:pt x="951572" y="0"/>
                  </a:lnTo>
                  <a:close/>
                </a:path>
                <a:path w="965835" h="1905">
                  <a:moveTo>
                    <a:pt x="965314" y="0"/>
                  </a:moveTo>
                  <a:lnTo>
                    <a:pt x="958443" y="0"/>
                  </a:lnTo>
                  <a:lnTo>
                    <a:pt x="958443" y="1803"/>
                  </a:lnTo>
                  <a:lnTo>
                    <a:pt x="965314" y="1803"/>
                  </a:lnTo>
                  <a:lnTo>
                    <a:pt x="965314" y="0"/>
                  </a:lnTo>
                  <a:close/>
                </a:path>
              </a:pathLst>
            </a:custGeom>
            <a:solidFill>
              <a:srgbClr val="E1E7EF"/>
            </a:solidFill>
          </p:spPr>
          <p:txBody>
            <a:bodyPr wrap="square" lIns="0" tIns="0" rIns="0" bIns="0" rtlCol="0"/>
            <a:lstStyle/>
            <a:p>
              <a:endParaRPr/>
            </a:p>
          </p:txBody>
        </p:sp>
        <p:sp>
          <p:nvSpPr>
            <p:cNvPr id="90" name="object 90"/>
            <p:cNvSpPr/>
            <p:nvPr/>
          </p:nvSpPr>
          <p:spPr>
            <a:xfrm>
              <a:off x="5935091" y="3023336"/>
              <a:ext cx="745490" cy="1905"/>
            </a:xfrm>
            <a:custGeom>
              <a:avLst/>
              <a:gdLst/>
              <a:ahLst/>
              <a:cxnLst/>
              <a:rect l="l" t="t" r="r" b="b"/>
              <a:pathLst>
                <a:path w="745490" h="1905">
                  <a:moveTo>
                    <a:pt x="6870" y="0"/>
                  </a:moveTo>
                  <a:lnTo>
                    <a:pt x="0" y="0"/>
                  </a:lnTo>
                  <a:lnTo>
                    <a:pt x="0" y="1803"/>
                  </a:lnTo>
                  <a:lnTo>
                    <a:pt x="6870" y="1803"/>
                  </a:lnTo>
                  <a:lnTo>
                    <a:pt x="6870" y="0"/>
                  </a:lnTo>
                  <a:close/>
                </a:path>
                <a:path w="745490" h="1905">
                  <a:moveTo>
                    <a:pt x="20612" y="0"/>
                  </a:moveTo>
                  <a:lnTo>
                    <a:pt x="13741" y="0"/>
                  </a:lnTo>
                  <a:lnTo>
                    <a:pt x="13741" y="1803"/>
                  </a:lnTo>
                  <a:lnTo>
                    <a:pt x="20612" y="1803"/>
                  </a:lnTo>
                  <a:lnTo>
                    <a:pt x="20612" y="0"/>
                  </a:lnTo>
                  <a:close/>
                </a:path>
                <a:path w="745490" h="1905">
                  <a:moveTo>
                    <a:pt x="34353" y="0"/>
                  </a:moveTo>
                  <a:lnTo>
                    <a:pt x="27482" y="0"/>
                  </a:lnTo>
                  <a:lnTo>
                    <a:pt x="27482" y="1803"/>
                  </a:lnTo>
                  <a:lnTo>
                    <a:pt x="34353" y="1803"/>
                  </a:lnTo>
                  <a:lnTo>
                    <a:pt x="34353" y="0"/>
                  </a:lnTo>
                  <a:close/>
                </a:path>
                <a:path w="745490" h="1905">
                  <a:moveTo>
                    <a:pt x="48094" y="0"/>
                  </a:moveTo>
                  <a:lnTo>
                    <a:pt x="41224" y="0"/>
                  </a:lnTo>
                  <a:lnTo>
                    <a:pt x="41224" y="1803"/>
                  </a:lnTo>
                  <a:lnTo>
                    <a:pt x="48094" y="1803"/>
                  </a:lnTo>
                  <a:lnTo>
                    <a:pt x="48094" y="0"/>
                  </a:lnTo>
                  <a:close/>
                </a:path>
                <a:path w="745490" h="1905">
                  <a:moveTo>
                    <a:pt x="61836" y="0"/>
                  </a:moveTo>
                  <a:lnTo>
                    <a:pt x="54965" y="0"/>
                  </a:lnTo>
                  <a:lnTo>
                    <a:pt x="54965" y="1803"/>
                  </a:lnTo>
                  <a:lnTo>
                    <a:pt x="61836" y="1803"/>
                  </a:lnTo>
                  <a:lnTo>
                    <a:pt x="61836" y="0"/>
                  </a:lnTo>
                  <a:close/>
                </a:path>
                <a:path w="745490" h="1905">
                  <a:moveTo>
                    <a:pt x="75577" y="0"/>
                  </a:moveTo>
                  <a:lnTo>
                    <a:pt x="68707" y="0"/>
                  </a:lnTo>
                  <a:lnTo>
                    <a:pt x="68707" y="1803"/>
                  </a:lnTo>
                  <a:lnTo>
                    <a:pt x="75577" y="1803"/>
                  </a:lnTo>
                  <a:lnTo>
                    <a:pt x="75577" y="0"/>
                  </a:lnTo>
                  <a:close/>
                </a:path>
                <a:path w="745490" h="1905">
                  <a:moveTo>
                    <a:pt x="89319" y="0"/>
                  </a:moveTo>
                  <a:lnTo>
                    <a:pt x="82448" y="0"/>
                  </a:lnTo>
                  <a:lnTo>
                    <a:pt x="82448" y="1803"/>
                  </a:lnTo>
                  <a:lnTo>
                    <a:pt x="89319" y="1803"/>
                  </a:lnTo>
                  <a:lnTo>
                    <a:pt x="89319" y="0"/>
                  </a:lnTo>
                  <a:close/>
                </a:path>
                <a:path w="745490" h="1905">
                  <a:moveTo>
                    <a:pt x="103060" y="0"/>
                  </a:moveTo>
                  <a:lnTo>
                    <a:pt x="96189" y="0"/>
                  </a:lnTo>
                  <a:lnTo>
                    <a:pt x="96189" y="1803"/>
                  </a:lnTo>
                  <a:lnTo>
                    <a:pt x="103060" y="1803"/>
                  </a:lnTo>
                  <a:lnTo>
                    <a:pt x="103060" y="0"/>
                  </a:lnTo>
                  <a:close/>
                </a:path>
                <a:path w="745490" h="1905">
                  <a:moveTo>
                    <a:pt x="116801" y="0"/>
                  </a:moveTo>
                  <a:lnTo>
                    <a:pt x="109931" y="0"/>
                  </a:lnTo>
                  <a:lnTo>
                    <a:pt x="109931" y="1803"/>
                  </a:lnTo>
                  <a:lnTo>
                    <a:pt x="116801" y="1803"/>
                  </a:lnTo>
                  <a:lnTo>
                    <a:pt x="116801" y="0"/>
                  </a:lnTo>
                  <a:close/>
                </a:path>
                <a:path w="745490" h="1905">
                  <a:moveTo>
                    <a:pt x="130543" y="0"/>
                  </a:moveTo>
                  <a:lnTo>
                    <a:pt x="123672" y="0"/>
                  </a:lnTo>
                  <a:lnTo>
                    <a:pt x="123672" y="1803"/>
                  </a:lnTo>
                  <a:lnTo>
                    <a:pt x="130543" y="1803"/>
                  </a:lnTo>
                  <a:lnTo>
                    <a:pt x="130543" y="0"/>
                  </a:lnTo>
                  <a:close/>
                </a:path>
                <a:path w="745490" h="1905">
                  <a:moveTo>
                    <a:pt x="144284" y="0"/>
                  </a:moveTo>
                  <a:lnTo>
                    <a:pt x="137414" y="0"/>
                  </a:lnTo>
                  <a:lnTo>
                    <a:pt x="137414" y="1803"/>
                  </a:lnTo>
                  <a:lnTo>
                    <a:pt x="144284" y="1803"/>
                  </a:lnTo>
                  <a:lnTo>
                    <a:pt x="144284" y="0"/>
                  </a:lnTo>
                  <a:close/>
                </a:path>
                <a:path w="745490" h="1905">
                  <a:moveTo>
                    <a:pt x="158026" y="0"/>
                  </a:moveTo>
                  <a:lnTo>
                    <a:pt x="151155" y="0"/>
                  </a:lnTo>
                  <a:lnTo>
                    <a:pt x="151155" y="1803"/>
                  </a:lnTo>
                  <a:lnTo>
                    <a:pt x="158026" y="1803"/>
                  </a:lnTo>
                  <a:lnTo>
                    <a:pt x="158026" y="0"/>
                  </a:lnTo>
                  <a:close/>
                </a:path>
                <a:path w="745490" h="1905">
                  <a:moveTo>
                    <a:pt x="171767" y="0"/>
                  </a:moveTo>
                  <a:lnTo>
                    <a:pt x="164896" y="0"/>
                  </a:lnTo>
                  <a:lnTo>
                    <a:pt x="164896" y="1803"/>
                  </a:lnTo>
                  <a:lnTo>
                    <a:pt x="171767" y="1803"/>
                  </a:lnTo>
                  <a:lnTo>
                    <a:pt x="171767" y="0"/>
                  </a:lnTo>
                  <a:close/>
                </a:path>
                <a:path w="745490" h="1905">
                  <a:moveTo>
                    <a:pt x="185508" y="0"/>
                  </a:moveTo>
                  <a:lnTo>
                    <a:pt x="178638" y="0"/>
                  </a:lnTo>
                  <a:lnTo>
                    <a:pt x="178638" y="1803"/>
                  </a:lnTo>
                  <a:lnTo>
                    <a:pt x="185508" y="1803"/>
                  </a:lnTo>
                  <a:lnTo>
                    <a:pt x="185508" y="0"/>
                  </a:lnTo>
                  <a:close/>
                </a:path>
                <a:path w="745490" h="1905">
                  <a:moveTo>
                    <a:pt x="212991" y="0"/>
                  </a:moveTo>
                  <a:lnTo>
                    <a:pt x="206121" y="0"/>
                  </a:lnTo>
                  <a:lnTo>
                    <a:pt x="206121" y="1803"/>
                  </a:lnTo>
                  <a:lnTo>
                    <a:pt x="212991" y="1803"/>
                  </a:lnTo>
                  <a:lnTo>
                    <a:pt x="212991" y="0"/>
                  </a:lnTo>
                  <a:close/>
                </a:path>
                <a:path w="745490" h="1905">
                  <a:moveTo>
                    <a:pt x="226733" y="0"/>
                  </a:moveTo>
                  <a:lnTo>
                    <a:pt x="219862" y="0"/>
                  </a:lnTo>
                  <a:lnTo>
                    <a:pt x="219862" y="1803"/>
                  </a:lnTo>
                  <a:lnTo>
                    <a:pt x="226733" y="1803"/>
                  </a:lnTo>
                  <a:lnTo>
                    <a:pt x="226733" y="0"/>
                  </a:lnTo>
                  <a:close/>
                </a:path>
                <a:path w="745490" h="1905">
                  <a:moveTo>
                    <a:pt x="240474" y="0"/>
                  </a:moveTo>
                  <a:lnTo>
                    <a:pt x="233603" y="0"/>
                  </a:lnTo>
                  <a:lnTo>
                    <a:pt x="233603" y="1803"/>
                  </a:lnTo>
                  <a:lnTo>
                    <a:pt x="240474" y="1803"/>
                  </a:lnTo>
                  <a:lnTo>
                    <a:pt x="240474" y="0"/>
                  </a:lnTo>
                  <a:close/>
                </a:path>
                <a:path w="745490" h="1905">
                  <a:moveTo>
                    <a:pt x="254215" y="0"/>
                  </a:moveTo>
                  <a:lnTo>
                    <a:pt x="247345" y="0"/>
                  </a:lnTo>
                  <a:lnTo>
                    <a:pt x="247345" y="1803"/>
                  </a:lnTo>
                  <a:lnTo>
                    <a:pt x="254215" y="1803"/>
                  </a:lnTo>
                  <a:lnTo>
                    <a:pt x="254215" y="0"/>
                  </a:lnTo>
                  <a:close/>
                </a:path>
                <a:path w="745490" h="1905">
                  <a:moveTo>
                    <a:pt x="267957" y="0"/>
                  </a:moveTo>
                  <a:lnTo>
                    <a:pt x="261086" y="0"/>
                  </a:lnTo>
                  <a:lnTo>
                    <a:pt x="261086" y="1803"/>
                  </a:lnTo>
                  <a:lnTo>
                    <a:pt x="267957" y="1803"/>
                  </a:lnTo>
                  <a:lnTo>
                    <a:pt x="267957" y="0"/>
                  </a:lnTo>
                  <a:close/>
                </a:path>
                <a:path w="745490" h="1905">
                  <a:moveTo>
                    <a:pt x="281698" y="0"/>
                  </a:moveTo>
                  <a:lnTo>
                    <a:pt x="274828" y="0"/>
                  </a:lnTo>
                  <a:lnTo>
                    <a:pt x="274828" y="1803"/>
                  </a:lnTo>
                  <a:lnTo>
                    <a:pt x="281698" y="1803"/>
                  </a:lnTo>
                  <a:lnTo>
                    <a:pt x="281698" y="0"/>
                  </a:lnTo>
                  <a:close/>
                </a:path>
                <a:path w="745490" h="1905">
                  <a:moveTo>
                    <a:pt x="295440" y="0"/>
                  </a:moveTo>
                  <a:lnTo>
                    <a:pt x="288569" y="0"/>
                  </a:lnTo>
                  <a:lnTo>
                    <a:pt x="288569" y="1803"/>
                  </a:lnTo>
                  <a:lnTo>
                    <a:pt x="295440" y="1803"/>
                  </a:lnTo>
                  <a:lnTo>
                    <a:pt x="295440" y="0"/>
                  </a:lnTo>
                  <a:close/>
                </a:path>
                <a:path w="745490" h="1905">
                  <a:moveTo>
                    <a:pt x="309181" y="0"/>
                  </a:moveTo>
                  <a:lnTo>
                    <a:pt x="302310" y="0"/>
                  </a:lnTo>
                  <a:lnTo>
                    <a:pt x="302310" y="1803"/>
                  </a:lnTo>
                  <a:lnTo>
                    <a:pt x="309181" y="1803"/>
                  </a:lnTo>
                  <a:lnTo>
                    <a:pt x="309181" y="0"/>
                  </a:lnTo>
                  <a:close/>
                </a:path>
                <a:path w="745490" h="1905">
                  <a:moveTo>
                    <a:pt x="322922" y="0"/>
                  </a:moveTo>
                  <a:lnTo>
                    <a:pt x="316052" y="0"/>
                  </a:lnTo>
                  <a:lnTo>
                    <a:pt x="316052" y="1803"/>
                  </a:lnTo>
                  <a:lnTo>
                    <a:pt x="322922" y="1803"/>
                  </a:lnTo>
                  <a:lnTo>
                    <a:pt x="322922" y="0"/>
                  </a:lnTo>
                  <a:close/>
                </a:path>
                <a:path w="745490" h="1905">
                  <a:moveTo>
                    <a:pt x="336664" y="0"/>
                  </a:moveTo>
                  <a:lnTo>
                    <a:pt x="329793" y="0"/>
                  </a:lnTo>
                  <a:lnTo>
                    <a:pt x="329793" y="1803"/>
                  </a:lnTo>
                  <a:lnTo>
                    <a:pt x="336664" y="1803"/>
                  </a:lnTo>
                  <a:lnTo>
                    <a:pt x="336664" y="0"/>
                  </a:lnTo>
                  <a:close/>
                </a:path>
                <a:path w="745490" h="1905">
                  <a:moveTo>
                    <a:pt x="350405" y="0"/>
                  </a:moveTo>
                  <a:lnTo>
                    <a:pt x="343535" y="0"/>
                  </a:lnTo>
                  <a:lnTo>
                    <a:pt x="343535" y="1803"/>
                  </a:lnTo>
                  <a:lnTo>
                    <a:pt x="350405" y="1803"/>
                  </a:lnTo>
                  <a:lnTo>
                    <a:pt x="350405" y="0"/>
                  </a:lnTo>
                  <a:close/>
                </a:path>
                <a:path w="745490" h="1905">
                  <a:moveTo>
                    <a:pt x="364147" y="0"/>
                  </a:moveTo>
                  <a:lnTo>
                    <a:pt x="357276" y="0"/>
                  </a:lnTo>
                  <a:lnTo>
                    <a:pt x="357276" y="1803"/>
                  </a:lnTo>
                  <a:lnTo>
                    <a:pt x="364147" y="1803"/>
                  </a:lnTo>
                  <a:lnTo>
                    <a:pt x="364147" y="0"/>
                  </a:lnTo>
                  <a:close/>
                </a:path>
                <a:path w="745490" h="1905">
                  <a:moveTo>
                    <a:pt x="377888" y="0"/>
                  </a:moveTo>
                  <a:lnTo>
                    <a:pt x="371017" y="0"/>
                  </a:lnTo>
                  <a:lnTo>
                    <a:pt x="371017" y="1803"/>
                  </a:lnTo>
                  <a:lnTo>
                    <a:pt x="377888" y="1803"/>
                  </a:lnTo>
                  <a:lnTo>
                    <a:pt x="377888" y="0"/>
                  </a:lnTo>
                  <a:close/>
                </a:path>
                <a:path w="745490" h="1905">
                  <a:moveTo>
                    <a:pt x="391629" y="0"/>
                  </a:moveTo>
                  <a:lnTo>
                    <a:pt x="384759" y="0"/>
                  </a:lnTo>
                  <a:lnTo>
                    <a:pt x="384759" y="1803"/>
                  </a:lnTo>
                  <a:lnTo>
                    <a:pt x="391629" y="1803"/>
                  </a:lnTo>
                  <a:lnTo>
                    <a:pt x="391629" y="0"/>
                  </a:lnTo>
                  <a:close/>
                </a:path>
                <a:path w="745490" h="1905">
                  <a:moveTo>
                    <a:pt x="405371" y="0"/>
                  </a:moveTo>
                  <a:lnTo>
                    <a:pt x="398500" y="0"/>
                  </a:lnTo>
                  <a:lnTo>
                    <a:pt x="398500" y="1803"/>
                  </a:lnTo>
                  <a:lnTo>
                    <a:pt x="405371" y="1803"/>
                  </a:lnTo>
                  <a:lnTo>
                    <a:pt x="405371" y="0"/>
                  </a:lnTo>
                  <a:close/>
                </a:path>
                <a:path w="745490" h="1905">
                  <a:moveTo>
                    <a:pt x="419112" y="0"/>
                  </a:moveTo>
                  <a:lnTo>
                    <a:pt x="412242" y="0"/>
                  </a:lnTo>
                  <a:lnTo>
                    <a:pt x="412242" y="1803"/>
                  </a:lnTo>
                  <a:lnTo>
                    <a:pt x="419112" y="1803"/>
                  </a:lnTo>
                  <a:lnTo>
                    <a:pt x="419112" y="0"/>
                  </a:lnTo>
                  <a:close/>
                </a:path>
                <a:path w="745490" h="1905">
                  <a:moveTo>
                    <a:pt x="432854" y="0"/>
                  </a:moveTo>
                  <a:lnTo>
                    <a:pt x="425983" y="0"/>
                  </a:lnTo>
                  <a:lnTo>
                    <a:pt x="425983" y="1803"/>
                  </a:lnTo>
                  <a:lnTo>
                    <a:pt x="432854" y="1803"/>
                  </a:lnTo>
                  <a:lnTo>
                    <a:pt x="432854" y="0"/>
                  </a:lnTo>
                  <a:close/>
                </a:path>
                <a:path w="745490" h="1905">
                  <a:moveTo>
                    <a:pt x="446595" y="0"/>
                  </a:moveTo>
                  <a:lnTo>
                    <a:pt x="439724" y="0"/>
                  </a:lnTo>
                  <a:lnTo>
                    <a:pt x="439724" y="1803"/>
                  </a:lnTo>
                  <a:lnTo>
                    <a:pt x="446595" y="1803"/>
                  </a:lnTo>
                  <a:lnTo>
                    <a:pt x="446595" y="0"/>
                  </a:lnTo>
                  <a:close/>
                </a:path>
                <a:path w="745490" h="1905">
                  <a:moveTo>
                    <a:pt x="460336" y="0"/>
                  </a:moveTo>
                  <a:lnTo>
                    <a:pt x="453466" y="0"/>
                  </a:lnTo>
                  <a:lnTo>
                    <a:pt x="453466" y="1803"/>
                  </a:lnTo>
                  <a:lnTo>
                    <a:pt x="460336" y="1803"/>
                  </a:lnTo>
                  <a:lnTo>
                    <a:pt x="460336" y="0"/>
                  </a:lnTo>
                  <a:close/>
                </a:path>
                <a:path w="745490" h="1905">
                  <a:moveTo>
                    <a:pt x="474078" y="0"/>
                  </a:moveTo>
                  <a:lnTo>
                    <a:pt x="467207" y="0"/>
                  </a:lnTo>
                  <a:lnTo>
                    <a:pt x="467207" y="1803"/>
                  </a:lnTo>
                  <a:lnTo>
                    <a:pt x="474078" y="1803"/>
                  </a:lnTo>
                  <a:lnTo>
                    <a:pt x="474078" y="0"/>
                  </a:lnTo>
                  <a:close/>
                </a:path>
                <a:path w="745490" h="1905">
                  <a:moveTo>
                    <a:pt x="487819" y="0"/>
                  </a:moveTo>
                  <a:lnTo>
                    <a:pt x="480949" y="0"/>
                  </a:lnTo>
                  <a:lnTo>
                    <a:pt x="480949" y="1803"/>
                  </a:lnTo>
                  <a:lnTo>
                    <a:pt x="487819" y="1803"/>
                  </a:lnTo>
                  <a:lnTo>
                    <a:pt x="487819" y="0"/>
                  </a:lnTo>
                  <a:close/>
                </a:path>
                <a:path w="745490" h="1905">
                  <a:moveTo>
                    <a:pt x="501561" y="0"/>
                  </a:moveTo>
                  <a:lnTo>
                    <a:pt x="494690" y="0"/>
                  </a:lnTo>
                  <a:lnTo>
                    <a:pt x="494690" y="1803"/>
                  </a:lnTo>
                  <a:lnTo>
                    <a:pt x="501561" y="1803"/>
                  </a:lnTo>
                  <a:lnTo>
                    <a:pt x="501561" y="0"/>
                  </a:lnTo>
                  <a:close/>
                </a:path>
                <a:path w="745490" h="1905">
                  <a:moveTo>
                    <a:pt x="515302" y="0"/>
                  </a:moveTo>
                  <a:lnTo>
                    <a:pt x="508431" y="0"/>
                  </a:lnTo>
                  <a:lnTo>
                    <a:pt x="508431" y="1803"/>
                  </a:lnTo>
                  <a:lnTo>
                    <a:pt x="515302" y="1803"/>
                  </a:lnTo>
                  <a:lnTo>
                    <a:pt x="515302" y="0"/>
                  </a:lnTo>
                  <a:close/>
                </a:path>
                <a:path w="745490" h="1905">
                  <a:moveTo>
                    <a:pt x="529043" y="0"/>
                  </a:moveTo>
                  <a:lnTo>
                    <a:pt x="522173" y="0"/>
                  </a:lnTo>
                  <a:lnTo>
                    <a:pt x="522173" y="1803"/>
                  </a:lnTo>
                  <a:lnTo>
                    <a:pt x="529043" y="1803"/>
                  </a:lnTo>
                  <a:lnTo>
                    <a:pt x="529043" y="0"/>
                  </a:lnTo>
                  <a:close/>
                </a:path>
                <a:path w="745490" h="1905">
                  <a:moveTo>
                    <a:pt x="542785" y="0"/>
                  </a:moveTo>
                  <a:lnTo>
                    <a:pt x="535914" y="0"/>
                  </a:lnTo>
                  <a:lnTo>
                    <a:pt x="535914" y="1803"/>
                  </a:lnTo>
                  <a:lnTo>
                    <a:pt x="542785" y="1803"/>
                  </a:lnTo>
                  <a:lnTo>
                    <a:pt x="542785" y="0"/>
                  </a:lnTo>
                  <a:close/>
                </a:path>
                <a:path w="745490" h="1905">
                  <a:moveTo>
                    <a:pt x="556526" y="0"/>
                  </a:moveTo>
                  <a:lnTo>
                    <a:pt x="549656" y="0"/>
                  </a:lnTo>
                  <a:lnTo>
                    <a:pt x="549656" y="1803"/>
                  </a:lnTo>
                  <a:lnTo>
                    <a:pt x="556526" y="1803"/>
                  </a:lnTo>
                  <a:lnTo>
                    <a:pt x="556526" y="0"/>
                  </a:lnTo>
                  <a:close/>
                </a:path>
                <a:path w="745490" h="1905">
                  <a:moveTo>
                    <a:pt x="570268" y="0"/>
                  </a:moveTo>
                  <a:lnTo>
                    <a:pt x="563397" y="0"/>
                  </a:lnTo>
                  <a:lnTo>
                    <a:pt x="563397" y="1803"/>
                  </a:lnTo>
                  <a:lnTo>
                    <a:pt x="570268" y="1803"/>
                  </a:lnTo>
                  <a:lnTo>
                    <a:pt x="570268" y="0"/>
                  </a:lnTo>
                  <a:close/>
                </a:path>
                <a:path w="745490" h="1905">
                  <a:moveTo>
                    <a:pt x="584009" y="0"/>
                  </a:moveTo>
                  <a:lnTo>
                    <a:pt x="577138" y="0"/>
                  </a:lnTo>
                  <a:lnTo>
                    <a:pt x="577138" y="1803"/>
                  </a:lnTo>
                  <a:lnTo>
                    <a:pt x="584009" y="1803"/>
                  </a:lnTo>
                  <a:lnTo>
                    <a:pt x="584009" y="0"/>
                  </a:lnTo>
                  <a:close/>
                </a:path>
                <a:path w="745490" h="1905">
                  <a:moveTo>
                    <a:pt x="597750" y="0"/>
                  </a:moveTo>
                  <a:lnTo>
                    <a:pt x="590880" y="0"/>
                  </a:lnTo>
                  <a:lnTo>
                    <a:pt x="590880" y="1803"/>
                  </a:lnTo>
                  <a:lnTo>
                    <a:pt x="597750" y="1803"/>
                  </a:lnTo>
                  <a:lnTo>
                    <a:pt x="597750" y="0"/>
                  </a:lnTo>
                  <a:close/>
                </a:path>
                <a:path w="745490" h="1905">
                  <a:moveTo>
                    <a:pt x="611492" y="0"/>
                  </a:moveTo>
                  <a:lnTo>
                    <a:pt x="604621" y="0"/>
                  </a:lnTo>
                  <a:lnTo>
                    <a:pt x="604621" y="1803"/>
                  </a:lnTo>
                  <a:lnTo>
                    <a:pt x="611492" y="1803"/>
                  </a:lnTo>
                  <a:lnTo>
                    <a:pt x="611492" y="0"/>
                  </a:lnTo>
                  <a:close/>
                </a:path>
                <a:path w="745490" h="1905">
                  <a:moveTo>
                    <a:pt x="625233" y="0"/>
                  </a:moveTo>
                  <a:lnTo>
                    <a:pt x="618363" y="0"/>
                  </a:lnTo>
                  <a:lnTo>
                    <a:pt x="618363" y="1803"/>
                  </a:lnTo>
                  <a:lnTo>
                    <a:pt x="625233" y="1803"/>
                  </a:lnTo>
                  <a:lnTo>
                    <a:pt x="625233" y="0"/>
                  </a:lnTo>
                  <a:close/>
                </a:path>
                <a:path w="745490" h="1905">
                  <a:moveTo>
                    <a:pt x="638975" y="0"/>
                  </a:moveTo>
                  <a:lnTo>
                    <a:pt x="632104" y="0"/>
                  </a:lnTo>
                  <a:lnTo>
                    <a:pt x="632104" y="1803"/>
                  </a:lnTo>
                  <a:lnTo>
                    <a:pt x="638975" y="1803"/>
                  </a:lnTo>
                  <a:lnTo>
                    <a:pt x="638975" y="0"/>
                  </a:lnTo>
                  <a:close/>
                </a:path>
                <a:path w="745490" h="1905">
                  <a:moveTo>
                    <a:pt x="652716" y="0"/>
                  </a:moveTo>
                  <a:lnTo>
                    <a:pt x="645845" y="0"/>
                  </a:lnTo>
                  <a:lnTo>
                    <a:pt x="645845" y="1803"/>
                  </a:lnTo>
                  <a:lnTo>
                    <a:pt x="652716" y="1803"/>
                  </a:lnTo>
                  <a:lnTo>
                    <a:pt x="652716" y="0"/>
                  </a:lnTo>
                  <a:close/>
                </a:path>
                <a:path w="745490" h="1905">
                  <a:moveTo>
                    <a:pt x="666457" y="0"/>
                  </a:moveTo>
                  <a:lnTo>
                    <a:pt x="659587" y="0"/>
                  </a:lnTo>
                  <a:lnTo>
                    <a:pt x="659587" y="1803"/>
                  </a:lnTo>
                  <a:lnTo>
                    <a:pt x="666457" y="1803"/>
                  </a:lnTo>
                  <a:lnTo>
                    <a:pt x="666457" y="0"/>
                  </a:lnTo>
                  <a:close/>
                </a:path>
                <a:path w="745490" h="1905">
                  <a:moveTo>
                    <a:pt x="680199" y="0"/>
                  </a:moveTo>
                  <a:lnTo>
                    <a:pt x="673328" y="0"/>
                  </a:lnTo>
                  <a:lnTo>
                    <a:pt x="673328" y="1803"/>
                  </a:lnTo>
                  <a:lnTo>
                    <a:pt x="680199" y="1803"/>
                  </a:lnTo>
                  <a:lnTo>
                    <a:pt x="680199" y="0"/>
                  </a:lnTo>
                  <a:close/>
                </a:path>
                <a:path w="745490" h="1905">
                  <a:moveTo>
                    <a:pt x="693940" y="0"/>
                  </a:moveTo>
                  <a:lnTo>
                    <a:pt x="687070" y="0"/>
                  </a:lnTo>
                  <a:lnTo>
                    <a:pt x="687070" y="1803"/>
                  </a:lnTo>
                  <a:lnTo>
                    <a:pt x="693940" y="1803"/>
                  </a:lnTo>
                  <a:lnTo>
                    <a:pt x="693940" y="0"/>
                  </a:lnTo>
                  <a:close/>
                </a:path>
                <a:path w="745490" h="1905">
                  <a:moveTo>
                    <a:pt x="707682" y="0"/>
                  </a:moveTo>
                  <a:lnTo>
                    <a:pt x="700798" y="0"/>
                  </a:lnTo>
                  <a:lnTo>
                    <a:pt x="700798" y="1803"/>
                  </a:lnTo>
                  <a:lnTo>
                    <a:pt x="707682" y="1803"/>
                  </a:lnTo>
                  <a:lnTo>
                    <a:pt x="707682" y="0"/>
                  </a:lnTo>
                  <a:close/>
                </a:path>
                <a:path w="745490" h="1905">
                  <a:moveTo>
                    <a:pt x="735152" y="0"/>
                  </a:moveTo>
                  <a:lnTo>
                    <a:pt x="728294" y="0"/>
                  </a:lnTo>
                  <a:lnTo>
                    <a:pt x="728294" y="1803"/>
                  </a:lnTo>
                  <a:lnTo>
                    <a:pt x="735152" y="1803"/>
                  </a:lnTo>
                  <a:lnTo>
                    <a:pt x="735152" y="0"/>
                  </a:lnTo>
                  <a:close/>
                </a:path>
                <a:path w="745490" h="1905">
                  <a:moveTo>
                    <a:pt x="745464" y="0"/>
                  </a:moveTo>
                  <a:lnTo>
                    <a:pt x="742022" y="0"/>
                  </a:lnTo>
                  <a:lnTo>
                    <a:pt x="742022" y="1803"/>
                  </a:lnTo>
                  <a:lnTo>
                    <a:pt x="745464" y="1803"/>
                  </a:lnTo>
                  <a:lnTo>
                    <a:pt x="745464" y="0"/>
                  </a:lnTo>
                  <a:close/>
                </a:path>
              </a:pathLst>
            </a:custGeom>
            <a:solidFill>
              <a:srgbClr val="E1E7EF"/>
            </a:solidFill>
          </p:spPr>
          <p:txBody>
            <a:bodyPr wrap="square" lIns="0" tIns="0" rIns="0" bIns="0" rtlCol="0"/>
            <a:lstStyle/>
            <a:p>
              <a:endParaRPr/>
            </a:p>
          </p:txBody>
        </p:sp>
        <p:pic>
          <p:nvPicPr>
            <p:cNvPr id="91" name="object 91"/>
            <p:cNvPicPr/>
            <p:nvPr/>
          </p:nvPicPr>
          <p:blipFill>
            <a:blip r:embed="rId18" cstate="print"/>
            <a:stretch>
              <a:fillRect/>
            </a:stretch>
          </p:blipFill>
          <p:spPr>
            <a:xfrm>
              <a:off x="4983758" y="2876394"/>
              <a:ext cx="55835" cy="162106"/>
            </a:xfrm>
            <a:prstGeom prst="rect">
              <a:avLst/>
            </a:prstGeom>
          </p:spPr>
        </p:pic>
        <p:pic>
          <p:nvPicPr>
            <p:cNvPr id="92" name="object 92"/>
            <p:cNvPicPr/>
            <p:nvPr/>
          </p:nvPicPr>
          <p:blipFill>
            <a:blip r:embed="rId19" cstate="print"/>
            <a:stretch>
              <a:fillRect/>
            </a:stretch>
          </p:blipFill>
          <p:spPr>
            <a:xfrm>
              <a:off x="5001765" y="2782733"/>
              <a:ext cx="64839" cy="255766"/>
            </a:xfrm>
            <a:prstGeom prst="rect">
              <a:avLst/>
            </a:prstGeom>
          </p:spPr>
        </p:pic>
        <p:sp>
          <p:nvSpPr>
            <p:cNvPr id="93" name="object 93"/>
            <p:cNvSpPr/>
            <p:nvPr/>
          </p:nvSpPr>
          <p:spPr>
            <a:xfrm>
              <a:off x="5028778" y="2800744"/>
              <a:ext cx="20320" cy="220345"/>
            </a:xfrm>
            <a:custGeom>
              <a:avLst/>
              <a:gdLst/>
              <a:ahLst/>
              <a:cxnLst/>
              <a:rect l="l" t="t" r="r" b="b"/>
              <a:pathLst>
                <a:path w="20320" h="220344">
                  <a:moveTo>
                    <a:pt x="15377" y="0"/>
                  </a:moveTo>
                  <a:lnTo>
                    <a:pt x="4434" y="0"/>
                  </a:lnTo>
                  <a:lnTo>
                    <a:pt x="0" y="4436"/>
                  </a:lnTo>
                  <a:lnTo>
                    <a:pt x="0" y="9907"/>
                  </a:lnTo>
                  <a:lnTo>
                    <a:pt x="0" y="219743"/>
                  </a:lnTo>
                  <a:lnTo>
                    <a:pt x="19813" y="219743"/>
                  </a:lnTo>
                  <a:lnTo>
                    <a:pt x="19813" y="4436"/>
                  </a:lnTo>
                  <a:lnTo>
                    <a:pt x="15377" y="0"/>
                  </a:lnTo>
                  <a:close/>
                </a:path>
              </a:pathLst>
            </a:custGeom>
            <a:solidFill>
              <a:srgbClr val="A365E4">
                <a:alpha val="79998"/>
              </a:srgbClr>
            </a:solidFill>
          </p:spPr>
          <p:txBody>
            <a:bodyPr wrap="square" lIns="0" tIns="0" rIns="0" bIns="0" rtlCol="0"/>
            <a:lstStyle/>
            <a:p>
              <a:endParaRPr/>
            </a:p>
          </p:txBody>
        </p:sp>
        <p:sp>
          <p:nvSpPr>
            <p:cNvPr id="94" name="object 94"/>
            <p:cNvSpPr/>
            <p:nvPr/>
          </p:nvSpPr>
          <p:spPr>
            <a:xfrm>
              <a:off x="5055802" y="2662054"/>
              <a:ext cx="18415" cy="358775"/>
            </a:xfrm>
            <a:custGeom>
              <a:avLst/>
              <a:gdLst/>
              <a:ahLst/>
              <a:cxnLst/>
              <a:rect l="l" t="t" r="r" b="b"/>
              <a:pathLst>
                <a:path w="18414" h="358775">
                  <a:moveTo>
                    <a:pt x="13980" y="0"/>
                  </a:moveTo>
                  <a:lnTo>
                    <a:pt x="4032" y="0"/>
                  </a:lnTo>
                  <a:lnTo>
                    <a:pt x="0" y="4032"/>
                  </a:lnTo>
                  <a:lnTo>
                    <a:pt x="0" y="9005"/>
                  </a:lnTo>
                  <a:lnTo>
                    <a:pt x="0" y="358433"/>
                  </a:lnTo>
                  <a:lnTo>
                    <a:pt x="18012" y="358433"/>
                  </a:lnTo>
                  <a:lnTo>
                    <a:pt x="18012" y="4032"/>
                  </a:lnTo>
                  <a:lnTo>
                    <a:pt x="13980" y="0"/>
                  </a:lnTo>
                  <a:close/>
                </a:path>
              </a:pathLst>
            </a:custGeom>
            <a:solidFill>
              <a:srgbClr val="F34344">
                <a:alpha val="69999"/>
              </a:srgbClr>
            </a:solidFill>
          </p:spPr>
          <p:txBody>
            <a:bodyPr wrap="square" lIns="0" tIns="0" rIns="0" bIns="0" rtlCol="0"/>
            <a:lstStyle/>
            <a:p>
              <a:endParaRPr/>
            </a:p>
          </p:txBody>
        </p:sp>
        <p:sp>
          <p:nvSpPr>
            <p:cNvPr id="95" name="object 95"/>
            <p:cNvSpPr/>
            <p:nvPr/>
          </p:nvSpPr>
          <p:spPr>
            <a:xfrm>
              <a:off x="4979715" y="3073684"/>
              <a:ext cx="116839" cy="20320"/>
            </a:xfrm>
            <a:custGeom>
              <a:avLst/>
              <a:gdLst/>
              <a:ahLst/>
              <a:cxnLst/>
              <a:rect l="l" t="t" r="r" b="b"/>
              <a:pathLst>
                <a:path w="116839" h="20319">
                  <a:moveTo>
                    <a:pt x="8091" y="194"/>
                  </a:moveTo>
                  <a:lnTo>
                    <a:pt x="0" y="194"/>
                  </a:lnTo>
                  <a:lnTo>
                    <a:pt x="0" y="15431"/>
                  </a:lnTo>
                  <a:lnTo>
                    <a:pt x="2247" y="15431"/>
                  </a:lnTo>
                  <a:lnTo>
                    <a:pt x="2247" y="9077"/>
                  </a:lnTo>
                  <a:lnTo>
                    <a:pt x="8091" y="9077"/>
                  </a:lnTo>
                  <a:lnTo>
                    <a:pt x="9337" y="8681"/>
                  </a:lnTo>
                  <a:lnTo>
                    <a:pt x="10875" y="7283"/>
                  </a:lnTo>
                  <a:lnTo>
                    <a:pt x="2247" y="7283"/>
                  </a:lnTo>
                  <a:lnTo>
                    <a:pt x="2247" y="1988"/>
                  </a:lnTo>
                  <a:lnTo>
                    <a:pt x="10889" y="1988"/>
                  </a:lnTo>
                  <a:lnTo>
                    <a:pt x="9337" y="590"/>
                  </a:lnTo>
                  <a:lnTo>
                    <a:pt x="8091" y="194"/>
                  </a:lnTo>
                  <a:close/>
                </a:path>
                <a:path w="116839" h="20319">
                  <a:moveTo>
                    <a:pt x="10889" y="1988"/>
                  </a:moveTo>
                  <a:lnTo>
                    <a:pt x="7247" y="1988"/>
                  </a:lnTo>
                  <a:lnTo>
                    <a:pt x="8018" y="2218"/>
                  </a:lnTo>
                  <a:lnTo>
                    <a:pt x="9056" y="3140"/>
                  </a:lnTo>
                  <a:lnTo>
                    <a:pt x="9315" y="3789"/>
                  </a:lnTo>
                  <a:lnTo>
                    <a:pt x="9315" y="5474"/>
                  </a:lnTo>
                  <a:lnTo>
                    <a:pt x="9056" y="6131"/>
                  </a:lnTo>
                  <a:lnTo>
                    <a:pt x="8018" y="7053"/>
                  </a:lnTo>
                  <a:lnTo>
                    <a:pt x="7247" y="7283"/>
                  </a:lnTo>
                  <a:lnTo>
                    <a:pt x="10875" y="7283"/>
                  </a:lnTo>
                  <a:lnTo>
                    <a:pt x="11080" y="7096"/>
                  </a:lnTo>
                  <a:lnTo>
                    <a:pt x="11470" y="6131"/>
                  </a:lnTo>
                  <a:lnTo>
                    <a:pt x="11478" y="3140"/>
                  </a:lnTo>
                  <a:lnTo>
                    <a:pt x="11080" y="2161"/>
                  </a:lnTo>
                  <a:lnTo>
                    <a:pt x="10889" y="1988"/>
                  </a:lnTo>
                  <a:close/>
                </a:path>
                <a:path w="116839" h="20319">
                  <a:moveTo>
                    <a:pt x="15765" y="4538"/>
                  </a:moveTo>
                  <a:lnTo>
                    <a:pt x="13647" y="4538"/>
                  </a:lnTo>
                  <a:lnTo>
                    <a:pt x="13680" y="4884"/>
                  </a:lnTo>
                  <a:lnTo>
                    <a:pt x="13776" y="15431"/>
                  </a:lnTo>
                  <a:lnTo>
                    <a:pt x="15981" y="15431"/>
                  </a:lnTo>
                  <a:lnTo>
                    <a:pt x="16097" y="8234"/>
                  </a:lnTo>
                  <a:lnTo>
                    <a:pt x="16526" y="7348"/>
                  </a:lnTo>
                  <a:lnTo>
                    <a:pt x="15657" y="7348"/>
                  </a:lnTo>
                  <a:lnTo>
                    <a:pt x="15801" y="6671"/>
                  </a:lnTo>
                  <a:lnTo>
                    <a:pt x="15765" y="4538"/>
                  </a:lnTo>
                  <a:close/>
                </a:path>
                <a:path w="116839" h="20319">
                  <a:moveTo>
                    <a:pt x="15922" y="6393"/>
                  </a:moveTo>
                  <a:lnTo>
                    <a:pt x="15801" y="6671"/>
                  </a:lnTo>
                  <a:lnTo>
                    <a:pt x="15657" y="7348"/>
                  </a:lnTo>
                  <a:lnTo>
                    <a:pt x="16003" y="7348"/>
                  </a:lnTo>
                  <a:lnTo>
                    <a:pt x="15922" y="6393"/>
                  </a:lnTo>
                  <a:close/>
                </a:path>
                <a:path w="116839" h="20319">
                  <a:moveTo>
                    <a:pt x="18676" y="4344"/>
                  </a:moveTo>
                  <a:lnTo>
                    <a:pt x="16003" y="7348"/>
                  </a:lnTo>
                  <a:lnTo>
                    <a:pt x="16526" y="7348"/>
                  </a:lnTo>
                  <a:lnTo>
                    <a:pt x="16897" y="6908"/>
                  </a:lnTo>
                  <a:lnTo>
                    <a:pt x="17790" y="6347"/>
                  </a:lnTo>
                  <a:lnTo>
                    <a:pt x="18331" y="6202"/>
                  </a:lnTo>
                  <a:lnTo>
                    <a:pt x="20263" y="6202"/>
                  </a:lnTo>
                  <a:lnTo>
                    <a:pt x="20203" y="4452"/>
                  </a:lnTo>
                  <a:lnTo>
                    <a:pt x="19649" y="4358"/>
                  </a:lnTo>
                  <a:lnTo>
                    <a:pt x="18676" y="4344"/>
                  </a:lnTo>
                  <a:close/>
                </a:path>
                <a:path w="116839" h="20319">
                  <a:moveTo>
                    <a:pt x="20263" y="6202"/>
                  </a:moveTo>
                  <a:lnTo>
                    <a:pt x="19223" y="6202"/>
                  </a:lnTo>
                  <a:lnTo>
                    <a:pt x="19800" y="6261"/>
                  </a:lnTo>
                  <a:lnTo>
                    <a:pt x="20261" y="6419"/>
                  </a:lnTo>
                  <a:lnTo>
                    <a:pt x="20263" y="6202"/>
                  </a:lnTo>
                  <a:close/>
                </a:path>
                <a:path w="116839" h="20319">
                  <a:moveTo>
                    <a:pt x="27569" y="4344"/>
                  </a:moveTo>
                  <a:lnTo>
                    <a:pt x="25408" y="4344"/>
                  </a:lnTo>
                  <a:lnTo>
                    <a:pt x="24471" y="4574"/>
                  </a:lnTo>
                  <a:lnTo>
                    <a:pt x="21221" y="11282"/>
                  </a:lnTo>
                  <a:lnTo>
                    <a:pt x="21409" y="12161"/>
                  </a:lnTo>
                  <a:lnTo>
                    <a:pt x="22274" y="13846"/>
                  </a:lnTo>
                  <a:lnTo>
                    <a:pt x="22886" y="14495"/>
                  </a:lnTo>
                  <a:lnTo>
                    <a:pt x="24471" y="15403"/>
                  </a:lnTo>
                  <a:lnTo>
                    <a:pt x="25408" y="15627"/>
                  </a:lnTo>
                  <a:lnTo>
                    <a:pt x="27569" y="15627"/>
                  </a:lnTo>
                  <a:lnTo>
                    <a:pt x="28506" y="15403"/>
                  </a:lnTo>
                  <a:lnTo>
                    <a:pt x="30105" y="14495"/>
                  </a:lnTo>
                  <a:lnTo>
                    <a:pt x="30655" y="13919"/>
                  </a:lnTo>
                  <a:lnTo>
                    <a:pt x="25538" y="13919"/>
                  </a:lnTo>
                  <a:lnTo>
                    <a:pt x="24781" y="13587"/>
                  </a:lnTo>
                  <a:lnTo>
                    <a:pt x="23671" y="12261"/>
                  </a:lnTo>
                  <a:lnTo>
                    <a:pt x="23398" y="11282"/>
                  </a:lnTo>
                  <a:lnTo>
                    <a:pt x="23398" y="8689"/>
                  </a:lnTo>
                  <a:lnTo>
                    <a:pt x="23679" y="7716"/>
                  </a:lnTo>
                  <a:lnTo>
                    <a:pt x="24803" y="6404"/>
                  </a:lnTo>
                  <a:lnTo>
                    <a:pt x="25552" y="6073"/>
                  </a:lnTo>
                  <a:lnTo>
                    <a:pt x="30669" y="6073"/>
                  </a:lnTo>
                  <a:lnTo>
                    <a:pt x="30105" y="5482"/>
                  </a:lnTo>
                  <a:lnTo>
                    <a:pt x="28506" y="4574"/>
                  </a:lnTo>
                  <a:lnTo>
                    <a:pt x="27569" y="4344"/>
                  </a:lnTo>
                  <a:close/>
                </a:path>
                <a:path w="116839" h="20319">
                  <a:moveTo>
                    <a:pt x="30669" y="6073"/>
                  </a:moveTo>
                  <a:lnTo>
                    <a:pt x="27439" y="6073"/>
                  </a:lnTo>
                  <a:lnTo>
                    <a:pt x="28196" y="6404"/>
                  </a:lnTo>
                  <a:lnTo>
                    <a:pt x="29320" y="7716"/>
                  </a:lnTo>
                  <a:lnTo>
                    <a:pt x="29601" y="8689"/>
                  </a:lnTo>
                  <a:lnTo>
                    <a:pt x="29601" y="11282"/>
                  </a:lnTo>
                  <a:lnTo>
                    <a:pt x="29320" y="12261"/>
                  </a:lnTo>
                  <a:lnTo>
                    <a:pt x="28196" y="13587"/>
                  </a:lnTo>
                  <a:lnTo>
                    <a:pt x="27439" y="13919"/>
                  </a:lnTo>
                  <a:lnTo>
                    <a:pt x="30655" y="13919"/>
                  </a:lnTo>
                  <a:lnTo>
                    <a:pt x="31603" y="12161"/>
                  </a:lnTo>
                  <a:lnTo>
                    <a:pt x="31798" y="11282"/>
                  </a:lnTo>
                  <a:lnTo>
                    <a:pt x="31798" y="8689"/>
                  </a:lnTo>
                  <a:lnTo>
                    <a:pt x="31603" y="7816"/>
                  </a:lnTo>
                  <a:lnTo>
                    <a:pt x="30725" y="6131"/>
                  </a:lnTo>
                  <a:close/>
                </a:path>
                <a:path w="116839" h="20319">
                  <a:moveTo>
                    <a:pt x="34378" y="12816"/>
                  </a:moveTo>
                  <a:lnTo>
                    <a:pt x="33709" y="14307"/>
                  </a:lnTo>
                  <a:lnTo>
                    <a:pt x="34213" y="14726"/>
                  </a:lnTo>
                  <a:lnTo>
                    <a:pt x="34847" y="15050"/>
                  </a:lnTo>
                  <a:lnTo>
                    <a:pt x="36375" y="15511"/>
                  </a:lnTo>
                  <a:lnTo>
                    <a:pt x="37211" y="15627"/>
                  </a:lnTo>
                  <a:lnTo>
                    <a:pt x="39011" y="15627"/>
                  </a:lnTo>
                  <a:lnTo>
                    <a:pt x="39790" y="15497"/>
                  </a:lnTo>
                  <a:lnTo>
                    <a:pt x="41116" y="14978"/>
                  </a:lnTo>
                  <a:lnTo>
                    <a:pt x="41634" y="14596"/>
                  </a:lnTo>
                  <a:lnTo>
                    <a:pt x="42057" y="14027"/>
                  </a:lnTo>
                  <a:lnTo>
                    <a:pt x="37462" y="14027"/>
                  </a:lnTo>
                  <a:lnTo>
                    <a:pt x="36799" y="13926"/>
                  </a:lnTo>
                  <a:lnTo>
                    <a:pt x="35502" y="13522"/>
                  </a:lnTo>
                  <a:lnTo>
                    <a:pt x="34912" y="13220"/>
                  </a:lnTo>
                  <a:lnTo>
                    <a:pt x="34378" y="12816"/>
                  </a:lnTo>
                  <a:close/>
                </a:path>
                <a:path w="116839" h="20319">
                  <a:moveTo>
                    <a:pt x="39184" y="4344"/>
                  </a:moveTo>
                  <a:lnTo>
                    <a:pt x="37499" y="4344"/>
                  </a:lnTo>
                  <a:lnTo>
                    <a:pt x="36728" y="4488"/>
                  </a:lnTo>
                  <a:lnTo>
                    <a:pt x="35416" y="5064"/>
                  </a:lnTo>
                  <a:lnTo>
                    <a:pt x="34912" y="5461"/>
                  </a:lnTo>
                  <a:lnTo>
                    <a:pt x="34206" y="6469"/>
                  </a:lnTo>
                  <a:lnTo>
                    <a:pt x="34142" y="8746"/>
                  </a:lnTo>
                  <a:lnTo>
                    <a:pt x="34270" y="9085"/>
                  </a:lnTo>
                  <a:lnTo>
                    <a:pt x="35222" y="10064"/>
                  </a:lnTo>
                  <a:lnTo>
                    <a:pt x="35920" y="10410"/>
                  </a:lnTo>
                  <a:lnTo>
                    <a:pt x="36843" y="10612"/>
                  </a:lnTo>
                  <a:lnTo>
                    <a:pt x="39494" y="11137"/>
                  </a:lnTo>
                  <a:lnTo>
                    <a:pt x="39905" y="11311"/>
                  </a:lnTo>
                  <a:lnTo>
                    <a:pt x="40410" y="11772"/>
                  </a:lnTo>
                  <a:lnTo>
                    <a:pt x="40509" y="12997"/>
                  </a:lnTo>
                  <a:lnTo>
                    <a:pt x="40337" y="13328"/>
                  </a:lnTo>
                  <a:lnTo>
                    <a:pt x="39531" y="13889"/>
                  </a:lnTo>
                  <a:lnTo>
                    <a:pt x="38933" y="14027"/>
                  </a:lnTo>
                  <a:lnTo>
                    <a:pt x="42057" y="14027"/>
                  </a:lnTo>
                  <a:lnTo>
                    <a:pt x="42383" y="13587"/>
                  </a:lnTo>
                  <a:lnTo>
                    <a:pt x="42500" y="13220"/>
                  </a:lnTo>
                  <a:lnTo>
                    <a:pt x="42411" y="11137"/>
                  </a:lnTo>
                  <a:lnTo>
                    <a:pt x="42326" y="10922"/>
                  </a:lnTo>
                  <a:lnTo>
                    <a:pt x="41346" y="9999"/>
                  </a:lnTo>
                  <a:lnTo>
                    <a:pt x="40610" y="9668"/>
                  </a:lnTo>
                  <a:lnTo>
                    <a:pt x="37556" y="9056"/>
                  </a:lnTo>
                  <a:lnTo>
                    <a:pt x="37038" y="8926"/>
                  </a:lnTo>
                  <a:lnTo>
                    <a:pt x="36656" y="8746"/>
                  </a:lnTo>
                  <a:lnTo>
                    <a:pt x="36181" y="8271"/>
                  </a:lnTo>
                  <a:lnTo>
                    <a:pt x="36090" y="7045"/>
                  </a:lnTo>
                  <a:lnTo>
                    <a:pt x="36259" y="6700"/>
                  </a:lnTo>
                  <a:lnTo>
                    <a:pt x="37038" y="6094"/>
                  </a:lnTo>
                  <a:lnTo>
                    <a:pt x="37636" y="5943"/>
                  </a:lnTo>
                  <a:lnTo>
                    <a:pt x="42230" y="5943"/>
                  </a:lnTo>
                  <a:lnTo>
                    <a:pt x="42354" y="5684"/>
                  </a:lnTo>
                  <a:lnTo>
                    <a:pt x="41893" y="5252"/>
                  </a:lnTo>
                  <a:lnTo>
                    <a:pt x="41316" y="4921"/>
                  </a:lnTo>
                  <a:lnTo>
                    <a:pt x="39933" y="4460"/>
                  </a:lnTo>
                  <a:lnTo>
                    <a:pt x="39184" y="4344"/>
                  </a:lnTo>
                  <a:close/>
                </a:path>
                <a:path w="116839" h="20319">
                  <a:moveTo>
                    <a:pt x="42230" y="5943"/>
                  </a:moveTo>
                  <a:lnTo>
                    <a:pt x="39019" y="5943"/>
                  </a:lnTo>
                  <a:lnTo>
                    <a:pt x="39588" y="6051"/>
                  </a:lnTo>
                  <a:lnTo>
                    <a:pt x="40712" y="6469"/>
                  </a:lnTo>
                  <a:lnTo>
                    <a:pt x="41216" y="6757"/>
                  </a:lnTo>
                  <a:lnTo>
                    <a:pt x="41663" y="7132"/>
                  </a:lnTo>
                  <a:lnTo>
                    <a:pt x="42230" y="5943"/>
                  </a:lnTo>
                  <a:close/>
                </a:path>
                <a:path w="116839" h="20319">
                  <a:moveTo>
                    <a:pt x="47089" y="4538"/>
                  </a:moveTo>
                  <a:lnTo>
                    <a:pt x="44970" y="4538"/>
                  </a:lnTo>
                  <a:lnTo>
                    <a:pt x="45045" y="5482"/>
                  </a:lnTo>
                  <a:lnTo>
                    <a:pt x="45144" y="20101"/>
                  </a:lnTo>
                  <a:lnTo>
                    <a:pt x="47327" y="20101"/>
                  </a:lnTo>
                  <a:lnTo>
                    <a:pt x="47254" y="13587"/>
                  </a:lnTo>
                  <a:lnTo>
                    <a:pt x="47089" y="13011"/>
                  </a:lnTo>
                  <a:lnTo>
                    <a:pt x="48208" y="13011"/>
                  </a:lnTo>
                  <a:lnTo>
                    <a:pt x="47565" y="12261"/>
                  </a:lnTo>
                  <a:lnTo>
                    <a:pt x="47283" y="11282"/>
                  </a:lnTo>
                  <a:lnTo>
                    <a:pt x="47283" y="8689"/>
                  </a:lnTo>
                  <a:lnTo>
                    <a:pt x="47565" y="7716"/>
                  </a:lnTo>
                  <a:lnTo>
                    <a:pt x="48184" y="7002"/>
                  </a:lnTo>
                  <a:lnTo>
                    <a:pt x="47067" y="7002"/>
                  </a:lnTo>
                  <a:lnTo>
                    <a:pt x="47142" y="6736"/>
                  </a:lnTo>
                  <a:lnTo>
                    <a:pt x="47089" y="4538"/>
                  </a:lnTo>
                  <a:close/>
                </a:path>
                <a:path w="116839" h="20319">
                  <a:moveTo>
                    <a:pt x="48208" y="13011"/>
                  </a:moveTo>
                  <a:lnTo>
                    <a:pt x="47327" y="13011"/>
                  </a:lnTo>
                  <a:lnTo>
                    <a:pt x="47392" y="13919"/>
                  </a:lnTo>
                  <a:lnTo>
                    <a:pt x="47781" y="14460"/>
                  </a:lnTo>
                  <a:lnTo>
                    <a:pt x="49205" y="15403"/>
                  </a:lnTo>
                  <a:lnTo>
                    <a:pt x="50007" y="15627"/>
                  </a:lnTo>
                  <a:lnTo>
                    <a:pt x="51923" y="15627"/>
                  </a:lnTo>
                  <a:lnTo>
                    <a:pt x="52779" y="15396"/>
                  </a:lnTo>
                  <a:lnTo>
                    <a:pt x="54207" y="14509"/>
                  </a:lnTo>
                  <a:lnTo>
                    <a:pt x="54713" y="13919"/>
                  </a:lnTo>
                  <a:lnTo>
                    <a:pt x="49466" y="13919"/>
                  </a:lnTo>
                  <a:lnTo>
                    <a:pt x="48703" y="13587"/>
                  </a:lnTo>
                  <a:lnTo>
                    <a:pt x="48208" y="13011"/>
                  </a:lnTo>
                  <a:close/>
                </a:path>
                <a:path w="116839" h="20319">
                  <a:moveTo>
                    <a:pt x="54718" y="6073"/>
                  </a:moveTo>
                  <a:lnTo>
                    <a:pt x="51368" y="6073"/>
                  </a:lnTo>
                  <a:lnTo>
                    <a:pt x="52125" y="6404"/>
                  </a:lnTo>
                  <a:lnTo>
                    <a:pt x="53263" y="7716"/>
                  </a:lnTo>
                  <a:lnTo>
                    <a:pt x="53552" y="8689"/>
                  </a:lnTo>
                  <a:lnTo>
                    <a:pt x="53552" y="11282"/>
                  </a:lnTo>
                  <a:lnTo>
                    <a:pt x="53263" y="12261"/>
                  </a:lnTo>
                  <a:lnTo>
                    <a:pt x="52125" y="13587"/>
                  </a:lnTo>
                  <a:lnTo>
                    <a:pt x="51368" y="13919"/>
                  </a:lnTo>
                  <a:lnTo>
                    <a:pt x="54713" y="13919"/>
                  </a:lnTo>
                  <a:lnTo>
                    <a:pt x="55554" y="12161"/>
                  </a:lnTo>
                  <a:lnTo>
                    <a:pt x="55730" y="11282"/>
                  </a:lnTo>
                  <a:lnTo>
                    <a:pt x="55733" y="8689"/>
                  </a:lnTo>
                  <a:lnTo>
                    <a:pt x="55554" y="7795"/>
                  </a:lnTo>
                  <a:lnTo>
                    <a:pt x="54789" y="6181"/>
                  </a:lnTo>
                  <a:close/>
                </a:path>
                <a:path w="116839" h="20319">
                  <a:moveTo>
                    <a:pt x="47327" y="13011"/>
                  </a:moveTo>
                  <a:lnTo>
                    <a:pt x="47089" y="13011"/>
                  </a:lnTo>
                  <a:lnTo>
                    <a:pt x="47327" y="13829"/>
                  </a:lnTo>
                  <a:lnTo>
                    <a:pt x="47327" y="13011"/>
                  </a:lnTo>
                  <a:close/>
                </a:path>
                <a:path w="116839" h="20319">
                  <a:moveTo>
                    <a:pt x="47248" y="6359"/>
                  </a:moveTo>
                  <a:lnTo>
                    <a:pt x="47067" y="7002"/>
                  </a:lnTo>
                  <a:lnTo>
                    <a:pt x="47304" y="7002"/>
                  </a:lnTo>
                  <a:lnTo>
                    <a:pt x="47248" y="6359"/>
                  </a:lnTo>
                  <a:close/>
                </a:path>
                <a:path w="116839" h="20319">
                  <a:moveTo>
                    <a:pt x="51923" y="4344"/>
                  </a:moveTo>
                  <a:lnTo>
                    <a:pt x="49993" y="4344"/>
                  </a:lnTo>
                  <a:lnTo>
                    <a:pt x="49156" y="4582"/>
                  </a:lnTo>
                  <a:lnTo>
                    <a:pt x="47759" y="5533"/>
                  </a:lnTo>
                  <a:lnTo>
                    <a:pt x="47375" y="6073"/>
                  </a:lnTo>
                  <a:lnTo>
                    <a:pt x="47304" y="7002"/>
                  </a:lnTo>
                  <a:lnTo>
                    <a:pt x="48184" y="7002"/>
                  </a:lnTo>
                  <a:lnTo>
                    <a:pt x="48703" y="6404"/>
                  </a:lnTo>
                  <a:lnTo>
                    <a:pt x="49466" y="6073"/>
                  </a:lnTo>
                  <a:lnTo>
                    <a:pt x="54718" y="6073"/>
                  </a:lnTo>
                  <a:lnTo>
                    <a:pt x="54207" y="5482"/>
                  </a:lnTo>
                  <a:lnTo>
                    <a:pt x="52767" y="4574"/>
                  </a:lnTo>
                  <a:lnTo>
                    <a:pt x="51923" y="4344"/>
                  </a:lnTo>
                  <a:close/>
                </a:path>
                <a:path w="116839" h="20319">
                  <a:moveTo>
                    <a:pt x="63941" y="4344"/>
                  </a:moveTo>
                  <a:lnTo>
                    <a:pt x="61882" y="4344"/>
                  </a:lnTo>
                  <a:lnTo>
                    <a:pt x="60966" y="4582"/>
                  </a:lnTo>
                  <a:lnTo>
                    <a:pt x="57688" y="11765"/>
                  </a:lnTo>
                  <a:lnTo>
                    <a:pt x="58192" y="13140"/>
                  </a:lnTo>
                  <a:lnTo>
                    <a:pt x="60210" y="15129"/>
                  </a:lnTo>
                  <a:lnTo>
                    <a:pt x="61593" y="15627"/>
                  </a:lnTo>
                  <a:lnTo>
                    <a:pt x="64157" y="15627"/>
                  </a:lnTo>
                  <a:lnTo>
                    <a:pt x="64922" y="15511"/>
                  </a:lnTo>
                  <a:lnTo>
                    <a:pt x="66362" y="15035"/>
                  </a:lnTo>
                  <a:lnTo>
                    <a:pt x="66974" y="14690"/>
                  </a:lnTo>
                  <a:lnTo>
                    <a:pt x="67480" y="14243"/>
                  </a:lnTo>
                  <a:lnTo>
                    <a:pt x="67325" y="13919"/>
                  </a:lnTo>
                  <a:lnTo>
                    <a:pt x="62241" y="13919"/>
                  </a:lnTo>
                  <a:lnTo>
                    <a:pt x="61348" y="13595"/>
                  </a:lnTo>
                  <a:lnTo>
                    <a:pt x="60095" y="12298"/>
                  </a:lnTo>
                  <a:lnTo>
                    <a:pt x="59785" y="11333"/>
                  </a:lnTo>
                  <a:lnTo>
                    <a:pt x="59785" y="10288"/>
                  </a:lnTo>
                  <a:lnTo>
                    <a:pt x="59395" y="10288"/>
                  </a:lnTo>
                  <a:lnTo>
                    <a:pt x="59395" y="9034"/>
                  </a:lnTo>
                  <a:lnTo>
                    <a:pt x="59785" y="9034"/>
                  </a:lnTo>
                  <a:lnTo>
                    <a:pt x="59892" y="8234"/>
                  </a:lnTo>
                  <a:lnTo>
                    <a:pt x="60092" y="7608"/>
                  </a:lnTo>
                  <a:lnTo>
                    <a:pt x="61154" y="6253"/>
                  </a:lnTo>
                  <a:lnTo>
                    <a:pt x="61931" y="5900"/>
                  </a:lnTo>
                  <a:lnTo>
                    <a:pt x="66591" y="5900"/>
                  </a:lnTo>
                  <a:lnTo>
                    <a:pt x="66182" y="5425"/>
                  </a:lnTo>
                  <a:lnTo>
                    <a:pt x="64799" y="4560"/>
                  </a:lnTo>
                  <a:lnTo>
                    <a:pt x="63941" y="4344"/>
                  </a:lnTo>
                  <a:close/>
                </a:path>
                <a:path w="116839" h="20319">
                  <a:moveTo>
                    <a:pt x="66766" y="12752"/>
                  </a:moveTo>
                  <a:lnTo>
                    <a:pt x="66262" y="13169"/>
                  </a:lnTo>
                  <a:lnTo>
                    <a:pt x="65728" y="13472"/>
                  </a:lnTo>
                  <a:lnTo>
                    <a:pt x="64618" y="13832"/>
                  </a:lnTo>
                  <a:lnTo>
                    <a:pt x="64028" y="13919"/>
                  </a:lnTo>
                  <a:lnTo>
                    <a:pt x="67325" y="13919"/>
                  </a:lnTo>
                  <a:lnTo>
                    <a:pt x="66766" y="12752"/>
                  </a:lnTo>
                  <a:close/>
                </a:path>
                <a:path w="116839" h="20319">
                  <a:moveTo>
                    <a:pt x="59785" y="9034"/>
                  </a:moveTo>
                  <a:lnTo>
                    <a:pt x="59395" y="9034"/>
                  </a:lnTo>
                  <a:lnTo>
                    <a:pt x="59395" y="10288"/>
                  </a:lnTo>
                  <a:lnTo>
                    <a:pt x="59785" y="10288"/>
                  </a:lnTo>
                  <a:lnTo>
                    <a:pt x="59785" y="9034"/>
                  </a:lnTo>
                  <a:close/>
                </a:path>
                <a:path w="116839" h="20319">
                  <a:moveTo>
                    <a:pt x="65750" y="9034"/>
                  </a:moveTo>
                  <a:lnTo>
                    <a:pt x="59785" y="9034"/>
                  </a:lnTo>
                  <a:lnTo>
                    <a:pt x="59785" y="10288"/>
                  </a:lnTo>
                  <a:lnTo>
                    <a:pt x="67609" y="10288"/>
                  </a:lnTo>
                  <a:lnTo>
                    <a:pt x="67609" y="9315"/>
                  </a:lnTo>
                  <a:lnTo>
                    <a:pt x="65750" y="9315"/>
                  </a:lnTo>
                  <a:lnTo>
                    <a:pt x="65750" y="9034"/>
                  </a:lnTo>
                  <a:close/>
                </a:path>
                <a:path w="116839" h="20319">
                  <a:moveTo>
                    <a:pt x="66591" y="5900"/>
                  </a:moveTo>
                  <a:lnTo>
                    <a:pt x="63847" y="5900"/>
                  </a:lnTo>
                  <a:lnTo>
                    <a:pt x="64476" y="6174"/>
                  </a:lnTo>
                  <a:lnTo>
                    <a:pt x="65505" y="7399"/>
                  </a:lnTo>
                  <a:lnTo>
                    <a:pt x="65645" y="7875"/>
                  </a:lnTo>
                  <a:lnTo>
                    <a:pt x="65750" y="9315"/>
                  </a:lnTo>
                  <a:lnTo>
                    <a:pt x="66117" y="9034"/>
                  </a:lnTo>
                  <a:lnTo>
                    <a:pt x="67609" y="9034"/>
                  </a:lnTo>
                  <a:lnTo>
                    <a:pt x="67551" y="8234"/>
                  </a:lnTo>
                  <a:lnTo>
                    <a:pt x="67429" y="7608"/>
                  </a:lnTo>
                  <a:lnTo>
                    <a:pt x="66709" y="6037"/>
                  </a:lnTo>
                  <a:lnTo>
                    <a:pt x="66591" y="5900"/>
                  </a:lnTo>
                  <a:close/>
                </a:path>
                <a:path w="116839" h="20319">
                  <a:moveTo>
                    <a:pt x="67609" y="9034"/>
                  </a:moveTo>
                  <a:lnTo>
                    <a:pt x="66117" y="9034"/>
                  </a:lnTo>
                  <a:lnTo>
                    <a:pt x="65750" y="9315"/>
                  </a:lnTo>
                  <a:lnTo>
                    <a:pt x="67609" y="9315"/>
                  </a:lnTo>
                  <a:lnTo>
                    <a:pt x="67609" y="9034"/>
                  </a:lnTo>
                  <a:close/>
                </a:path>
                <a:path w="116839" h="20319">
                  <a:moveTo>
                    <a:pt x="75596" y="4344"/>
                  </a:moveTo>
                  <a:lnTo>
                    <a:pt x="73795" y="4344"/>
                  </a:lnTo>
                  <a:lnTo>
                    <a:pt x="72844" y="4568"/>
                  </a:lnTo>
                  <a:lnTo>
                    <a:pt x="71230" y="5447"/>
                  </a:lnTo>
                  <a:lnTo>
                    <a:pt x="70611" y="6073"/>
                  </a:lnTo>
                  <a:lnTo>
                    <a:pt x="69710" y="7752"/>
                  </a:lnTo>
                  <a:lnTo>
                    <a:pt x="69502" y="8689"/>
                  </a:lnTo>
                  <a:lnTo>
                    <a:pt x="69510" y="11210"/>
                  </a:lnTo>
                  <a:lnTo>
                    <a:pt x="73795" y="15627"/>
                  </a:lnTo>
                  <a:lnTo>
                    <a:pt x="75568" y="15627"/>
                  </a:lnTo>
                  <a:lnTo>
                    <a:pt x="76238" y="15511"/>
                  </a:lnTo>
                  <a:lnTo>
                    <a:pt x="77577" y="15035"/>
                  </a:lnTo>
                  <a:lnTo>
                    <a:pt x="78140" y="14697"/>
                  </a:lnTo>
                  <a:lnTo>
                    <a:pt x="78587" y="14264"/>
                  </a:lnTo>
                  <a:lnTo>
                    <a:pt x="78406" y="13876"/>
                  </a:lnTo>
                  <a:lnTo>
                    <a:pt x="74005" y="13876"/>
                  </a:lnTo>
                  <a:lnTo>
                    <a:pt x="73191" y="13536"/>
                  </a:lnTo>
                  <a:lnTo>
                    <a:pt x="72009" y="12183"/>
                  </a:lnTo>
                  <a:lnTo>
                    <a:pt x="71714" y="11210"/>
                  </a:lnTo>
                  <a:lnTo>
                    <a:pt x="71714" y="8689"/>
                  </a:lnTo>
                  <a:lnTo>
                    <a:pt x="72009" y="7730"/>
                  </a:lnTo>
                  <a:lnTo>
                    <a:pt x="73191" y="6404"/>
                  </a:lnTo>
                  <a:lnTo>
                    <a:pt x="74005" y="6073"/>
                  </a:lnTo>
                  <a:lnTo>
                    <a:pt x="78416" y="6073"/>
                  </a:lnTo>
                  <a:lnTo>
                    <a:pt x="78587" y="5706"/>
                  </a:lnTo>
                  <a:lnTo>
                    <a:pt x="78154" y="5274"/>
                  </a:lnTo>
                  <a:lnTo>
                    <a:pt x="77607" y="4942"/>
                  </a:lnTo>
                  <a:lnTo>
                    <a:pt x="76281" y="4466"/>
                  </a:lnTo>
                  <a:lnTo>
                    <a:pt x="75596" y="4344"/>
                  </a:lnTo>
                  <a:close/>
                </a:path>
                <a:path w="116839" h="20319">
                  <a:moveTo>
                    <a:pt x="77873" y="12730"/>
                  </a:moveTo>
                  <a:lnTo>
                    <a:pt x="77456" y="13134"/>
                  </a:lnTo>
                  <a:lnTo>
                    <a:pt x="76995" y="13428"/>
                  </a:lnTo>
                  <a:lnTo>
                    <a:pt x="75986" y="13789"/>
                  </a:lnTo>
                  <a:lnTo>
                    <a:pt x="75504" y="13876"/>
                  </a:lnTo>
                  <a:lnTo>
                    <a:pt x="78406" y="13876"/>
                  </a:lnTo>
                  <a:lnTo>
                    <a:pt x="77873" y="12730"/>
                  </a:lnTo>
                  <a:close/>
                </a:path>
                <a:path w="116839" h="20319">
                  <a:moveTo>
                    <a:pt x="78416" y="6073"/>
                  </a:moveTo>
                  <a:lnTo>
                    <a:pt x="75518" y="6073"/>
                  </a:lnTo>
                  <a:lnTo>
                    <a:pt x="76008" y="6174"/>
                  </a:lnTo>
                  <a:lnTo>
                    <a:pt x="77016" y="6563"/>
                  </a:lnTo>
                  <a:lnTo>
                    <a:pt x="77470" y="6851"/>
                  </a:lnTo>
                  <a:lnTo>
                    <a:pt x="77873" y="7240"/>
                  </a:lnTo>
                  <a:lnTo>
                    <a:pt x="78416" y="6073"/>
                  </a:lnTo>
                  <a:close/>
                </a:path>
                <a:path w="116839" h="20319">
                  <a:moveTo>
                    <a:pt x="83752" y="6224"/>
                  </a:moveTo>
                  <a:lnTo>
                    <a:pt x="81569" y="6224"/>
                  </a:lnTo>
                  <a:lnTo>
                    <a:pt x="81569" y="13061"/>
                  </a:lnTo>
                  <a:lnTo>
                    <a:pt x="81871" y="14027"/>
                  </a:lnTo>
                  <a:lnTo>
                    <a:pt x="83083" y="15309"/>
                  </a:lnTo>
                  <a:lnTo>
                    <a:pt x="83976" y="15627"/>
                  </a:lnTo>
                  <a:lnTo>
                    <a:pt x="85417" y="15627"/>
                  </a:lnTo>
                  <a:lnTo>
                    <a:pt x="86267" y="15497"/>
                  </a:lnTo>
                  <a:lnTo>
                    <a:pt x="86520" y="15431"/>
                  </a:lnTo>
                  <a:lnTo>
                    <a:pt x="86735" y="15345"/>
                  </a:lnTo>
                  <a:lnTo>
                    <a:pt x="86735" y="13832"/>
                  </a:lnTo>
                  <a:lnTo>
                    <a:pt x="84890" y="13832"/>
                  </a:lnTo>
                  <a:lnTo>
                    <a:pt x="84472" y="13660"/>
                  </a:lnTo>
                  <a:lnTo>
                    <a:pt x="83897" y="12967"/>
                  </a:lnTo>
                  <a:lnTo>
                    <a:pt x="83752" y="12391"/>
                  </a:lnTo>
                  <a:lnTo>
                    <a:pt x="83752" y="6224"/>
                  </a:lnTo>
                  <a:close/>
                </a:path>
                <a:path w="116839" h="20319">
                  <a:moveTo>
                    <a:pt x="86735" y="13573"/>
                  </a:moveTo>
                  <a:lnTo>
                    <a:pt x="86511" y="13660"/>
                  </a:lnTo>
                  <a:lnTo>
                    <a:pt x="85949" y="13811"/>
                  </a:lnTo>
                  <a:lnTo>
                    <a:pt x="85712" y="13832"/>
                  </a:lnTo>
                  <a:lnTo>
                    <a:pt x="86735" y="13832"/>
                  </a:lnTo>
                  <a:lnTo>
                    <a:pt x="86735" y="13573"/>
                  </a:lnTo>
                  <a:close/>
                </a:path>
                <a:path w="116839" h="20319">
                  <a:moveTo>
                    <a:pt x="86779" y="4538"/>
                  </a:moveTo>
                  <a:lnTo>
                    <a:pt x="79451" y="4538"/>
                  </a:lnTo>
                  <a:lnTo>
                    <a:pt x="79451" y="6224"/>
                  </a:lnTo>
                  <a:lnTo>
                    <a:pt x="86779" y="6224"/>
                  </a:lnTo>
                  <a:lnTo>
                    <a:pt x="86779" y="4538"/>
                  </a:lnTo>
                  <a:close/>
                </a:path>
                <a:path w="116839" h="20319">
                  <a:moveTo>
                    <a:pt x="83752" y="1080"/>
                  </a:moveTo>
                  <a:lnTo>
                    <a:pt x="81569" y="1663"/>
                  </a:lnTo>
                  <a:lnTo>
                    <a:pt x="81569" y="4538"/>
                  </a:lnTo>
                  <a:lnTo>
                    <a:pt x="83752" y="4538"/>
                  </a:lnTo>
                  <a:lnTo>
                    <a:pt x="83752" y="1080"/>
                  </a:lnTo>
                  <a:close/>
                </a:path>
                <a:path w="116839" h="20319">
                  <a:moveTo>
                    <a:pt x="90956" y="4538"/>
                  </a:moveTo>
                  <a:lnTo>
                    <a:pt x="88773" y="4538"/>
                  </a:lnTo>
                  <a:lnTo>
                    <a:pt x="88773" y="15431"/>
                  </a:lnTo>
                  <a:lnTo>
                    <a:pt x="90956" y="15431"/>
                  </a:lnTo>
                  <a:lnTo>
                    <a:pt x="90956" y="4538"/>
                  </a:lnTo>
                  <a:close/>
                </a:path>
                <a:path w="116839" h="20319">
                  <a:moveTo>
                    <a:pt x="91128" y="0"/>
                  </a:moveTo>
                  <a:lnTo>
                    <a:pt x="88600" y="0"/>
                  </a:lnTo>
                  <a:lnTo>
                    <a:pt x="88600" y="2269"/>
                  </a:lnTo>
                  <a:lnTo>
                    <a:pt x="91128" y="2269"/>
                  </a:lnTo>
                  <a:lnTo>
                    <a:pt x="91128" y="0"/>
                  </a:lnTo>
                  <a:close/>
                </a:path>
                <a:path w="116839" h="20319">
                  <a:moveTo>
                    <a:pt x="99904" y="4344"/>
                  </a:moveTo>
                  <a:lnTo>
                    <a:pt x="97744" y="4344"/>
                  </a:lnTo>
                  <a:lnTo>
                    <a:pt x="96807" y="4574"/>
                  </a:lnTo>
                  <a:lnTo>
                    <a:pt x="93556" y="11282"/>
                  </a:lnTo>
                  <a:lnTo>
                    <a:pt x="93745" y="12161"/>
                  </a:lnTo>
                  <a:lnTo>
                    <a:pt x="94609" y="13846"/>
                  </a:lnTo>
                  <a:lnTo>
                    <a:pt x="95222" y="14495"/>
                  </a:lnTo>
                  <a:lnTo>
                    <a:pt x="96807" y="15403"/>
                  </a:lnTo>
                  <a:lnTo>
                    <a:pt x="97744" y="15627"/>
                  </a:lnTo>
                  <a:lnTo>
                    <a:pt x="99904" y="15627"/>
                  </a:lnTo>
                  <a:lnTo>
                    <a:pt x="100841" y="15403"/>
                  </a:lnTo>
                  <a:lnTo>
                    <a:pt x="102440" y="14495"/>
                  </a:lnTo>
                  <a:lnTo>
                    <a:pt x="102991" y="13919"/>
                  </a:lnTo>
                  <a:lnTo>
                    <a:pt x="97873" y="13919"/>
                  </a:lnTo>
                  <a:lnTo>
                    <a:pt x="97116" y="13587"/>
                  </a:lnTo>
                  <a:lnTo>
                    <a:pt x="96006" y="12261"/>
                  </a:lnTo>
                  <a:lnTo>
                    <a:pt x="95733" y="11282"/>
                  </a:lnTo>
                  <a:lnTo>
                    <a:pt x="95733" y="8689"/>
                  </a:lnTo>
                  <a:lnTo>
                    <a:pt x="96014" y="7716"/>
                  </a:lnTo>
                  <a:lnTo>
                    <a:pt x="97138" y="6404"/>
                  </a:lnTo>
                  <a:lnTo>
                    <a:pt x="97887" y="6073"/>
                  </a:lnTo>
                  <a:lnTo>
                    <a:pt x="103004" y="6073"/>
                  </a:lnTo>
                  <a:lnTo>
                    <a:pt x="102440" y="5482"/>
                  </a:lnTo>
                  <a:lnTo>
                    <a:pt x="100841" y="4574"/>
                  </a:lnTo>
                  <a:lnTo>
                    <a:pt x="99904" y="4344"/>
                  </a:lnTo>
                  <a:close/>
                </a:path>
                <a:path w="116839" h="20319">
                  <a:moveTo>
                    <a:pt x="103004" y="6073"/>
                  </a:moveTo>
                  <a:lnTo>
                    <a:pt x="99775" y="6073"/>
                  </a:lnTo>
                  <a:lnTo>
                    <a:pt x="100531" y="6404"/>
                  </a:lnTo>
                  <a:lnTo>
                    <a:pt x="101655" y="7716"/>
                  </a:lnTo>
                  <a:lnTo>
                    <a:pt x="101936" y="8689"/>
                  </a:lnTo>
                  <a:lnTo>
                    <a:pt x="101936" y="11282"/>
                  </a:lnTo>
                  <a:lnTo>
                    <a:pt x="101655" y="12261"/>
                  </a:lnTo>
                  <a:lnTo>
                    <a:pt x="100531" y="13587"/>
                  </a:lnTo>
                  <a:lnTo>
                    <a:pt x="99775" y="13919"/>
                  </a:lnTo>
                  <a:lnTo>
                    <a:pt x="102991" y="13919"/>
                  </a:lnTo>
                  <a:lnTo>
                    <a:pt x="103939" y="12161"/>
                  </a:lnTo>
                  <a:lnTo>
                    <a:pt x="104134" y="11282"/>
                  </a:lnTo>
                  <a:lnTo>
                    <a:pt x="104133" y="8689"/>
                  </a:lnTo>
                  <a:lnTo>
                    <a:pt x="103939" y="7816"/>
                  </a:lnTo>
                  <a:lnTo>
                    <a:pt x="103060" y="6131"/>
                  </a:lnTo>
                  <a:close/>
                </a:path>
                <a:path w="116839" h="20319">
                  <a:moveTo>
                    <a:pt x="108659" y="4538"/>
                  </a:moveTo>
                  <a:lnTo>
                    <a:pt x="106541" y="4538"/>
                  </a:lnTo>
                  <a:lnTo>
                    <a:pt x="106610" y="5410"/>
                  </a:lnTo>
                  <a:lnTo>
                    <a:pt x="106714" y="15431"/>
                  </a:lnTo>
                  <a:lnTo>
                    <a:pt x="108897" y="15431"/>
                  </a:lnTo>
                  <a:lnTo>
                    <a:pt x="108897" y="8285"/>
                  </a:lnTo>
                  <a:lnTo>
                    <a:pt x="109171" y="7522"/>
                  </a:lnTo>
                  <a:lnTo>
                    <a:pt x="109836" y="6830"/>
                  </a:lnTo>
                  <a:lnTo>
                    <a:pt x="108595" y="6830"/>
                  </a:lnTo>
                  <a:lnTo>
                    <a:pt x="108778" y="6383"/>
                  </a:lnTo>
                  <a:lnTo>
                    <a:pt x="108659" y="4538"/>
                  </a:lnTo>
                  <a:close/>
                </a:path>
                <a:path w="116839" h="20319">
                  <a:moveTo>
                    <a:pt x="116074" y="6094"/>
                  </a:moveTo>
                  <a:lnTo>
                    <a:pt x="112702" y="6094"/>
                  </a:lnTo>
                  <a:lnTo>
                    <a:pt x="113269" y="6307"/>
                  </a:lnTo>
                  <a:lnTo>
                    <a:pt x="114042" y="7161"/>
                  </a:lnTo>
                  <a:lnTo>
                    <a:pt x="114143" y="7522"/>
                  </a:lnTo>
                  <a:lnTo>
                    <a:pt x="114236" y="15431"/>
                  </a:lnTo>
                  <a:lnTo>
                    <a:pt x="116419" y="15431"/>
                  </a:lnTo>
                  <a:lnTo>
                    <a:pt x="116306" y="6830"/>
                  </a:lnTo>
                  <a:lnTo>
                    <a:pt x="116074" y="6094"/>
                  </a:lnTo>
                  <a:close/>
                </a:path>
                <a:path w="116839" h="20319">
                  <a:moveTo>
                    <a:pt x="108809" y="6307"/>
                  </a:moveTo>
                  <a:lnTo>
                    <a:pt x="108595" y="6830"/>
                  </a:lnTo>
                  <a:lnTo>
                    <a:pt x="108854" y="6830"/>
                  </a:lnTo>
                  <a:lnTo>
                    <a:pt x="108809" y="6307"/>
                  </a:lnTo>
                  <a:close/>
                </a:path>
                <a:path w="116839" h="20319">
                  <a:moveTo>
                    <a:pt x="113811" y="4344"/>
                  </a:moveTo>
                  <a:lnTo>
                    <a:pt x="111621" y="4344"/>
                  </a:lnTo>
                  <a:lnTo>
                    <a:pt x="110821" y="4560"/>
                  </a:lnTo>
                  <a:lnTo>
                    <a:pt x="109438" y="5410"/>
                  </a:lnTo>
                  <a:lnTo>
                    <a:pt x="108926" y="6023"/>
                  </a:lnTo>
                  <a:lnTo>
                    <a:pt x="108854" y="6830"/>
                  </a:lnTo>
                  <a:lnTo>
                    <a:pt x="109836" y="6830"/>
                  </a:lnTo>
                  <a:lnTo>
                    <a:pt x="110266" y="6383"/>
                  </a:lnTo>
                  <a:lnTo>
                    <a:pt x="111001" y="6094"/>
                  </a:lnTo>
                  <a:lnTo>
                    <a:pt x="116074" y="6094"/>
                  </a:lnTo>
                  <a:lnTo>
                    <a:pt x="114776" y="4697"/>
                  </a:lnTo>
                  <a:lnTo>
                    <a:pt x="113811" y="4344"/>
                  </a:lnTo>
                  <a:close/>
                </a:path>
              </a:pathLst>
            </a:custGeom>
            <a:solidFill>
              <a:srgbClr val="65758B"/>
            </a:solidFill>
          </p:spPr>
          <p:txBody>
            <a:bodyPr wrap="square" lIns="0" tIns="0" rIns="0" bIns="0" rtlCol="0"/>
            <a:lstStyle/>
            <a:p>
              <a:endParaRPr/>
            </a:p>
          </p:txBody>
        </p:sp>
        <p:pic>
          <p:nvPicPr>
            <p:cNvPr id="96" name="object 96"/>
            <p:cNvPicPr/>
            <p:nvPr/>
          </p:nvPicPr>
          <p:blipFill>
            <a:blip r:embed="rId20" cstate="print"/>
            <a:stretch>
              <a:fillRect/>
            </a:stretch>
          </p:blipFill>
          <p:spPr>
            <a:xfrm>
              <a:off x="5156447" y="2757516"/>
              <a:ext cx="55835" cy="280983"/>
            </a:xfrm>
            <a:prstGeom prst="rect">
              <a:avLst/>
            </a:prstGeom>
          </p:spPr>
        </p:pic>
        <p:pic>
          <p:nvPicPr>
            <p:cNvPr id="97" name="object 97"/>
            <p:cNvPicPr/>
            <p:nvPr/>
          </p:nvPicPr>
          <p:blipFill>
            <a:blip r:embed="rId21" cstate="print"/>
            <a:stretch>
              <a:fillRect/>
            </a:stretch>
          </p:blipFill>
          <p:spPr>
            <a:xfrm>
              <a:off x="5174456" y="2568393"/>
              <a:ext cx="64839" cy="470107"/>
            </a:xfrm>
            <a:prstGeom prst="rect">
              <a:avLst/>
            </a:prstGeom>
          </p:spPr>
        </p:pic>
        <p:sp>
          <p:nvSpPr>
            <p:cNvPr id="98" name="object 98"/>
            <p:cNvSpPr/>
            <p:nvPr/>
          </p:nvSpPr>
          <p:spPr>
            <a:xfrm>
              <a:off x="5201469" y="2586404"/>
              <a:ext cx="20320" cy="434340"/>
            </a:xfrm>
            <a:custGeom>
              <a:avLst/>
              <a:gdLst/>
              <a:ahLst/>
              <a:cxnLst/>
              <a:rect l="l" t="t" r="r" b="b"/>
              <a:pathLst>
                <a:path w="20320" h="434339">
                  <a:moveTo>
                    <a:pt x="15377" y="0"/>
                  </a:moveTo>
                  <a:lnTo>
                    <a:pt x="4434" y="0"/>
                  </a:lnTo>
                  <a:lnTo>
                    <a:pt x="0" y="4436"/>
                  </a:lnTo>
                  <a:lnTo>
                    <a:pt x="0" y="9907"/>
                  </a:lnTo>
                  <a:lnTo>
                    <a:pt x="0" y="434083"/>
                  </a:lnTo>
                  <a:lnTo>
                    <a:pt x="19812" y="434083"/>
                  </a:lnTo>
                  <a:lnTo>
                    <a:pt x="19812" y="4436"/>
                  </a:lnTo>
                  <a:lnTo>
                    <a:pt x="15377" y="0"/>
                  </a:lnTo>
                  <a:close/>
                </a:path>
              </a:pathLst>
            </a:custGeom>
            <a:solidFill>
              <a:srgbClr val="A365E4">
                <a:alpha val="79998"/>
              </a:srgbClr>
            </a:solidFill>
          </p:spPr>
          <p:txBody>
            <a:bodyPr wrap="square" lIns="0" tIns="0" rIns="0" bIns="0" rtlCol="0"/>
            <a:lstStyle/>
            <a:p>
              <a:endParaRPr/>
            </a:p>
          </p:txBody>
        </p:sp>
        <p:sp>
          <p:nvSpPr>
            <p:cNvPr id="99" name="object 99"/>
            <p:cNvSpPr/>
            <p:nvPr/>
          </p:nvSpPr>
          <p:spPr>
            <a:xfrm>
              <a:off x="5228493" y="2660253"/>
              <a:ext cx="18415" cy="360680"/>
            </a:xfrm>
            <a:custGeom>
              <a:avLst/>
              <a:gdLst/>
              <a:ahLst/>
              <a:cxnLst/>
              <a:rect l="l" t="t" r="r" b="b"/>
              <a:pathLst>
                <a:path w="18414" h="360680">
                  <a:moveTo>
                    <a:pt x="13978" y="0"/>
                  </a:moveTo>
                  <a:lnTo>
                    <a:pt x="4032" y="0"/>
                  </a:lnTo>
                  <a:lnTo>
                    <a:pt x="0" y="4030"/>
                  </a:lnTo>
                  <a:lnTo>
                    <a:pt x="0" y="9005"/>
                  </a:lnTo>
                  <a:lnTo>
                    <a:pt x="0" y="356201"/>
                  </a:lnTo>
                  <a:lnTo>
                    <a:pt x="4032" y="360234"/>
                  </a:lnTo>
                  <a:lnTo>
                    <a:pt x="13978" y="360234"/>
                  </a:lnTo>
                  <a:lnTo>
                    <a:pt x="18011" y="356201"/>
                  </a:lnTo>
                  <a:lnTo>
                    <a:pt x="18011" y="4030"/>
                  </a:lnTo>
                  <a:lnTo>
                    <a:pt x="13978" y="0"/>
                  </a:lnTo>
                  <a:close/>
                </a:path>
              </a:pathLst>
            </a:custGeom>
            <a:solidFill>
              <a:srgbClr val="F34344">
                <a:alpha val="69999"/>
              </a:srgbClr>
            </a:solidFill>
          </p:spPr>
          <p:txBody>
            <a:bodyPr wrap="square" lIns="0" tIns="0" rIns="0" bIns="0" rtlCol="0"/>
            <a:lstStyle/>
            <a:p>
              <a:endParaRPr/>
            </a:p>
          </p:txBody>
        </p:sp>
        <p:sp>
          <p:nvSpPr>
            <p:cNvPr id="100" name="object 100"/>
            <p:cNvSpPr/>
            <p:nvPr/>
          </p:nvSpPr>
          <p:spPr>
            <a:xfrm>
              <a:off x="5152279" y="3072798"/>
              <a:ext cx="116839" cy="21590"/>
            </a:xfrm>
            <a:custGeom>
              <a:avLst/>
              <a:gdLst/>
              <a:ahLst/>
              <a:cxnLst/>
              <a:rect l="l" t="t" r="r" b="b"/>
              <a:pathLst>
                <a:path w="116839" h="21589">
                  <a:moveTo>
                    <a:pt x="8089" y="1080"/>
                  </a:moveTo>
                  <a:lnTo>
                    <a:pt x="0" y="1080"/>
                  </a:lnTo>
                  <a:lnTo>
                    <a:pt x="0" y="16318"/>
                  </a:lnTo>
                  <a:lnTo>
                    <a:pt x="2247" y="16318"/>
                  </a:lnTo>
                  <a:lnTo>
                    <a:pt x="2247" y="9963"/>
                  </a:lnTo>
                  <a:lnTo>
                    <a:pt x="8089" y="9963"/>
                  </a:lnTo>
                  <a:lnTo>
                    <a:pt x="9337" y="9566"/>
                  </a:lnTo>
                  <a:lnTo>
                    <a:pt x="10873" y="8169"/>
                  </a:lnTo>
                  <a:lnTo>
                    <a:pt x="2247" y="8169"/>
                  </a:lnTo>
                  <a:lnTo>
                    <a:pt x="2247" y="2874"/>
                  </a:lnTo>
                  <a:lnTo>
                    <a:pt x="10888" y="2874"/>
                  </a:lnTo>
                  <a:lnTo>
                    <a:pt x="9337" y="1477"/>
                  </a:lnTo>
                  <a:lnTo>
                    <a:pt x="8089" y="1080"/>
                  </a:lnTo>
                  <a:close/>
                </a:path>
                <a:path w="116839" h="21589">
                  <a:moveTo>
                    <a:pt x="10888" y="2874"/>
                  </a:moveTo>
                  <a:lnTo>
                    <a:pt x="7247" y="2874"/>
                  </a:lnTo>
                  <a:lnTo>
                    <a:pt x="8018" y="3105"/>
                  </a:lnTo>
                  <a:lnTo>
                    <a:pt x="9056" y="4027"/>
                  </a:lnTo>
                  <a:lnTo>
                    <a:pt x="9315" y="4674"/>
                  </a:lnTo>
                  <a:lnTo>
                    <a:pt x="9315" y="6361"/>
                  </a:lnTo>
                  <a:lnTo>
                    <a:pt x="9056" y="7016"/>
                  </a:lnTo>
                  <a:lnTo>
                    <a:pt x="8018" y="7938"/>
                  </a:lnTo>
                  <a:lnTo>
                    <a:pt x="7247" y="8169"/>
                  </a:lnTo>
                  <a:lnTo>
                    <a:pt x="10873" y="8169"/>
                  </a:lnTo>
                  <a:lnTo>
                    <a:pt x="11080" y="7981"/>
                  </a:lnTo>
                  <a:lnTo>
                    <a:pt x="11470" y="7016"/>
                  </a:lnTo>
                  <a:lnTo>
                    <a:pt x="11479" y="4027"/>
                  </a:lnTo>
                  <a:lnTo>
                    <a:pt x="11080" y="3046"/>
                  </a:lnTo>
                  <a:lnTo>
                    <a:pt x="10888" y="2874"/>
                  </a:lnTo>
                  <a:close/>
                </a:path>
                <a:path w="116839" h="21589">
                  <a:moveTo>
                    <a:pt x="15765" y="5424"/>
                  </a:moveTo>
                  <a:lnTo>
                    <a:pt x="13647" y="5424"/>
                  </a:lnTo>
                  <a:lnTo>
                    <a:pt x="13680" y="5770"/>
                  </a:lnTo>
                  <a:lnTo>
                    <a:pt x="13776" y="16318"/>
                  </a:lnTo>
                  <a:lnTo>
                    <a:pt x="15981" y="16318"/>
                  </a:lnTo>
                  <a:lnTo>
                    <a:pt x="16097" y="9121"/>
                  </a:lnTo>
                  <a:lnTo>
                    <a:pt x="16526" y="8234"/>
                  </a:lnTo>
                  <a:lnTo>
                    <a:pt x="15657" y="8234"/>
                  </a:lnTo>
                  <a:lnTo>
                    <a:pt x="15801" y="7557"/>
                  </a:lnTo>
                  <a:lnTo>
                    <a:pt x="15765" y="5424"/>
                  </a:lnTo>
                  <a:close/>
                </a:path>
                <a:path w="116839" h="21589">
                  <a:moveTo>
                    <a:pt x="15922" y="7279"/>
                  </a:moveTo>
                  <a:lnTo>
                    <a:pt x="15801" y="7557"/>
                  </a:lnTo>
                  <a:lnTo>
                    <a:pt x="15657" y="8234"/>
                  </a:lnTo>
                  <a:lnTo>
                    <a:pt x="16003" y="8234"/>
                  </a:lnTo>
                  <a:lnTo>
                    <a:pt x="15922" y="7279"/>
                  </a:lnTo>
                  <a:close/>
                </a:path>
                <a:path w="116839" h="21589">
                  <a:moveTo>
                    <a:pt x="18676" y="5229"/>
                  </a:moveTo>
                  <a:lnTo>
                    <a:pt x="16003" y="8234"/>
                  </a:lnTo>
                  <a:lnTo>
                    <a:pt x="16526" y="8234"/>
                  </a:lnTo>
                  <a:lnTo>
                    <a:pt x="16897" y="7795"/>
                  </a:lnTo>
                  <a:lnTo>
                    <a:pt x="17790" y="7232"/>
                  </a:lnTo>
                  <a:lnTo>
                    <a:pt x="18331" y="7089"/>
                  </a:lnTo>
                  <a:lnTo>
                    <a:pt x="20263" y="7089"/>
                  </a:lnTo>
                  <a:lnTo>
                    <a:pt x="20203" y="5337"/>
                  </a:lnTo>
                  <a:lnTo>
                    <a:pt x="19649" y="5243"/>
                  </a:lnTo>
                  <a:lnTo>
                    <a:pt x="18676" y="5229"/>
                  </a:lnTo>
                  <a:close/>
                </a:path>
                <a:path w="116839" h="21589">
                  <a:moveTo>
                    <a:pt x="20263" y="7089"/>
                  </a:moveTo>
                  <a:lnTo>
                    <a:pt x="19223" y="7089"/>
                  </a:lnTo>
                  <a:lnTo>
                    <a:pt x="19800" y="7146"/>
                  </a:lnTo>
                  <a:lnTo>
                    <a:pt x="20261" y="7305"/>
                  </a:lnTo>
                  <a:lnTo>
                    <a:pt x="20263" y="7089"/>
                  </a:lnTo>
                  <a:close/>
                </a:path>
                <a:path w="116839" h="21589">
                  <a:moveTo>
                    <a:pt x="27447" y="5229"/>
                  </a:moveTo>
                  <a:lnTo>
                    <a:pt x="25386" y="5229"/>
                  </a:lnTo>
                  <a:lnTo>
                    <a:pt x="24471" y="5467"/>
                  </a:lnTo>
                  <a:lnTo>
                    <a:pt x="21193" y="12650"/>
                  </a:lnTo>
                  <a:lnTo>
                    <a:pt x="21697" y="14027"/>
                  </a:lnTo>
                  <a:lnTo>
                    <a:pt x="23714" y="16015"/>
                  </a:lnTo>
                  <a:lnTo>
                    <a:pt x="25097" y="16512"/>
                  </a:lnTo>
                  <a:lnTo>
                    <a:pt x="27663" y="16512"/>
                  </a:lnTo>
                  <a:lnTo>
                    <a:pt x="28426" y="16396"/>
                  </a:lnTo>
                  <a:lnTo>
                    <a:pt x="29867" y="15921"/>
                  </a:lnTo>
                  <a:lnTo>
                    <a:pt x="30479" y="15576"/>
                  </a:lnTo>
                  <a:lnTo>
                    <a:pt x="30984" y="15129"/>
                  </a:lnTo>
                  <a:lnTo>
                    <a:pt x="30829" y="14805"/>
                  </a:lnTo>
                  <a:lnTo>
                    <a:pt x="25746" y="14805"/>
                  </a:lnTo>
                  <a:lnTo>
                    <a:pt x="24853" y="14480"/>
                  </a:lnTo>
                  <a:lnTo>
                    <a:pt x="23599" y="13183"/>
                  </a:lnTo>
                  <a:lnTo>
                    <a:pt x="23290" y="12218"/>
                  </a:lnTo>
                  <a:lnTo>
                    <a:pt x="23290" y="11173"/>
                  </a:lnTo>
                  <a:lnTo>
                    <a:pt x="22900" y="11173"/>
                  </a:lnTo>
                  <a:lnTo>
                    <a:pt x="22900" y="9919"/>
                  </a:lnTo>
                  <a:lnTo>
                    <a:pt x="23290" y="9919"/>
                  </a:lnTo>
                  <a:lnTo>
                    <a:pt x="23397" y="9121"/>
                  </a:lnTo>
                  <a:lnTo>
                    <a:pt x="23597" y="8493"/>
                  </a:lnTo>
                  <a:lnTo>
                    <a:pt x="24658" y="7138"/>
                  </a:lnTo>
                  <a:lnTo>
                    <a:pt x="25436" y="6786"/>
                  </a:lnTo>
                  <a:lnTo>
                    <a:pt x="30096" y="6786"/>
                  </a:lnTo>
                  <a:lnTo>
                    <a:pt x="29687" y="6310"/>
                  </a:lnTo>
                  <a:lnTo>
                    <a:pt x="28304" y="5445"/>
                  </a:lnTo>
                  <a:lnTo>
                    <a:pt x="27447" y="5229"/>
                  </a:lnTo>
                  <a:close/>
                </a:path>
                <a:path w="116839" h="21589">
                  <a:moveTo>
                    <a:pt x="30271" y="13638"/>
                  </a:moveTo>
                  <a:lnTo>
                    <a:pt x="29767" y="14056"/>
                  </a:lnTo>
                  <a:lnTo>
                    <a:pt x="29234" y="14358"/>
                  </a:lnTo>
                  <a:lnTo>
                    <a:pt x="28124" y="14718"/>
                  </a:lnTo>
                  <a:lnTo>
                    <a:pt x="27533" y="14805"/>
                  </a:lnTo>
                  <a:lnTo>
                    <a:pt x="30829" y="14805"/>
                  </a:lnTo>
                  <a:lnTo>
                    <a:pt x="30271" y="13638"/>
                  </a:lnTo>
                  <a:close/>
                </a:path>
                <a:path w="116839" h="21589">
                  <a:moveTo>
                    <a:pt x="23290" y="9919"/>
                  </a:moveTo>
                  <a:lnTo>
                    <a:pt x="22900" y="9919"/>
                  </a:lnTo>
                  <a:lnTo>
                    <a:pt x="22900" y="11173"/>
                  </a:lnTo>
                  <a:lnTo>
                    <a:pt x="23290" y="11173"/>
                  </a:lnTo>
                  <a:lnTo>
                    <a:pt x="23290" y="9919"/>
                  </a:lnTo>
                  <a:close/>
                </a:path>
                <a:path w="116839" h="21589">
                  <a:moveTo>
                    <a:pt x="29255" y="9919"/>
                  </a:moveTo>
                  <a:lnTo>
                    <a:pt x="23290" y="9919"/>
                  </a:lnTo>
                  <a:lnTo>
                    <a:pt x="23290" y="11173"/>
                  </a:lnTo>
                  <a:lnTo>
                    <a:pt x="31113" y="11173"/>
                  </a:lnTo>
                  <a:lnTo>
                    <a:pt x="31113" y="10201"/>
                  </a:lnTo>
                  <a:lnTo>
                    <a:pt x="29255" y="10201"/>
                  </a:lnTo>
                  <a:lnTo>
                    <a:pt x="29255" y="9919"/>
                  </a:lnTo>
                  <a:close/>
                </a:path>
                <a:path w="116839" h="21589">
                  <a:moveTo>
                    <a:pt x="30096" y="6786"/>
                  </a:moveTo>
                  <a:lnTo>
                    <a:pt x="27353" y="6786"/>
                  </a:lnTo>
                  <a:lnTo>
                    <a:pt x="27978" y="7059"/>
                  </a:lnTo>
                  <a:lnTo>
                    <a:pt x="29010" y="8284"/>
                  </a:lnTo>
                  <a:lnTo>
                    <a:pt x="29150" y="8760"/>
                  </a:lnTo>
                  <a:lnTo>
                    <a:pt x="29255" y="10201"/>
                  </a:lnTo>
                  <a:lnTo>
                    <a:pt x="29622" y="9919"/>
                  </a:lnTo>
                  <a:lnTo>
                    <a:pt x="31113" y="9919"/>
                  </a:lnTo>
                  <a:lnTo>
                    <a:pt x="31056" y="9121"/>
                  </a:lnTo>
                  <a:lnTo>
                    <a:pt x="30934" y="8493"/>
                  </a:lnTo>
                  <a:lnTo>
                    <a:pt x="30213" y="6922"/>
                  </a:lnTo>
                  <a:lnTo>
                    <a:pt x="30096" y="6786"/>
                  </a:lnTo>
                  <a:close/>
                </a:path>
                <a:path w="116839" h="21589">
                  <a:moveTo>
                    <a:pt x="31113" y="9919"/>
                  </a:moveTo>
                  <a:lnTo>
                    <a:pt x="29622" y="9919"/>
                  </a:lnTo>
                  <a:lnTo>
                    <a:pt x="29255" y="10201"/>
                  </a:lnTo>
                  <a:lnTo>
                    <a:pt x="31113" y="10201"/>
                  </a:lnTo>
                  <a:lnTo>
                    <a:pt x="31113" y="9919"/>
                  </a:lnTo>
                  <a:close/>
                </a:path>
                <a:path w="116839" h="21589">
                  <a:moveTo>
                    <a:pt x="30120" y="0"/>
                  </a:moveTo>
                  <a:lnTo>
                    <a:pt x="27894" y="0"/>
                  </a:lnTo>
                  <a:lnTo>
                    <a:pt x="25667" y="4364"/>
                  </a:lnTo>
                  <a:lnTo>
                    <a:pt x="27180" y="4364"/>
                  </a:lnTo>
                  <a:lnTo>
                    <a:pt x="30120" y="0"/>
                  </a:lnTo>
                  <a:close/>
                </a:path>
                <a:path w="116839" h="21589">
                  <a:moveTo>
                    <a:pt x="35565" y="5424"/>
                  </a:moveTo>
                  <a:lnTo>
                    <a:pt x="33446" y="5424"/>
                  </a:lnTo>
                  <a:lnTo>
                    <a:pt x="33520" y="6367"/>
                  </a:lnTo>
                  <a:lnTo>
                    <a:pt x="33619" y="20986"/>
                  </a:lnTo>
                  <a:lnTo>
                    <a:pt x="35802" y="20986"/>
                  </a:lnTo>
                  <a:lnTo>
                    <a:pt x="35729" y="14474"/>
                  </a:lnTo>
                  <a:lnTo>
                    <a:pt x="35565" y="13897"/>
                  </a:lnTo>
                  <a:lnTo>
                    <a:pt x="36683" y="13897"/>
                  </a:lnTo>
                  <a:lnTo>
                    <a:pt x="36040" y="13148"/>
                  </a:lnTo>
                  <a:lnTo>
                    <a:pt x="35759" y="12167"/>
                  </a:lnTo>
                  <a:lnTo>
                    <a:pt x="35759" y="9574"/>
                  </a:lnTo>
                  <a:lnTo>
                    <a:pt x="36040" y="8601"/>
                  </a:lnTo>
                  <a:lnTo>
                    <a:pt x="36659" y="7887"/>
                  </a:lnTo>
                  <a:lnTo>
                    <a:pt x="35543" y="7887"/>
                  </a:lnTo>
                  <a:lnTo>
                    <a:pt x="35617" y="7622"/>
                  </a:lnTo>
                  <a:lnTo>
                    <a:pt x="35565" y="5424"/>
                  </a:lnTo>
                  <a:close/>
                </a:path>
                <a:path w="116839" h="21589">
                  <a:moveTo>
                    <a:pt x="36683" y="13897"/>
                  </a:moveTo>
                  <a:lnTo>
                    <a:pt x="35802" y="13897"/>
                  </a:lnTo>
                  <a:lnTo>
                    <a:pt x="35867" y="14805"/>
                  </a:lnTo>
                  <a:lnTo>
                    <a:pt x="36255" y="15345"/>
                  </a:lnTo>
                  <a:lnTo>
                    <a:pt x="37677" y="16289"/>
                  </a:lnTo>
                  <a:lnTo>
                    <a:pt x="38482" y="16512"/>
                  </a:lnTo>
                  <a:lnTo>
                    <a:pt x="40398" y="16512"/>
                  </a:lnTo>
                  <a:lnTo>
                    <a:pt x="41252" y="16282"/>
                  </a:lnTo>
                  <a:lnTo>
                    <a:pt x="42682" y="15396"/>
                  </a:lnTo>
                  <a:lnTo>
                    <a:pt x="43187" y="14805"/>
                  </a:lnTo>
                  <a:lnTo>
                    <a:pt x="37942" y="14805"/>
                  </a:lnTo>
                  <a:lnTo>
                    <a:pt x="37177" y="14474"/>
                  </a:lnTo>
                  <a:lnTo>
                    <a:pt x="36683" y="13897"/>
                  </a:lnTo>
                  <a:close/>
                </a:path>
                <a:path w="116839" h="21589">
                  <a:moveTo>
                    <a:pt x="43194" y="6959"/>
                  </a:moveTo>
                  <a:lnTo>
                    <a:pt x="39843" y="6959"/>
                  </a:lnTo>
                  <a:lnTo>
                    <a:pt x="40600" y="7291"/>
                  </a:lnTo>
                  <a:lnTo>
                    <a:pt x="41738" y="8601"/>
                  </a:lnTo>
                  <a:lnTo>
                    <a:pt x="42026" y="9574"/>
                  </a:lnTo>
                  <a:lnTo>
                    <a:pt x="42026" y="12167"/>
                  </a:lnTo>
                  <a:lnTo>
                    <a:pt x="41738" y="13148"/>
                  </a:lnTo>
                  <a:lnTo>
                    <a:pt x="40600" y="14474"/>
                  </a:lnTo>
                  <a:lnTo>
                    <a:pt x="39843" y="14805"/>
                  </a:lnTo>
                  <a:lnTo>
                    <a:pt x="43187" y="14805"/>
                  </a:lnTo>
                  <a:lnTo>
                    <a:pt x="44029" y="13046"/>
                  </a:lnTo>
                  <a:lnTo>
                    <a:pt x="44205" y="12167"/>
                  </a:lnTo>
                  <a:lnTo>
                    <a:pt x="44208" y="9574"/>
                  </a:lnTo>
                  <a:lnTo>
                    <a:pt x="44029" y="8681"/>
                  </a:lnTo>
                  <a:lnTo>
                    <a:pt x="43264" y="7067"/>
                  </a:lnTo>
                  <a:close/>
                </a:path>
                <a:path w="116839" h="21589">
                  <a:moveTo>
                    <a:pt x="35802" y="13897"/>
                  </a:moveTo>
                  <a:lnTo>
                    <a:pt x="35565" y="13897"/>
                  </a:lnTo>
                  <a:lnTo>
                    <a:pt x="35802" y="14714"/>
                  </a:lnTo>
                  <a:lnTo>
                    <a:pt x="35802" y="13897"/>
                  </a:lnTo>
                  <a:close/>
                </a:path>
                <a:path w="116839" h="21589">
                  <a:moveTo>
                    <a:pt x="35724" y="7242"/>
                  </a:moveTo>
                  <a:lnTo>
                    <a:pt x="35543" y="7887"/>
                  </a:lnTo>
                  <a:lnTo>
                    <a:pt x="35780" y="7887"/>
                  </a:lnTo>
                  <a:lnTo>
                    <a:pt x="35724" y="7242"/>
                  </a:lnTo>
                  <a:close/>
                </a:path>
                <a:path w="116839" h="21589">
                  <a:moveTo>
                    <a:pt x="40398" y="5229"/>
                  </a:moveTo>
                  <a:lnTo>
                    <a:pt x="38468" y="5229"/>
                  </a:lnTo>
                  <a:lnTo>
                    <a:pt x="37632" y="5467"/>
                  </a:lnTo>
                  <a:lnTo>
                    <a:pt x="36234" y="6418"/>
                  </a:lnTo>
                  <a:lnTo>
                    <a:pt x="35850" y="6959"/>
                  </a:lnTo>
                  <a:lnTo>
                    <a:pt x="35780" y="7887"/>
                  </a:lnTo>
                  <a:lnTo>
                    <a:pt x="36659" y="7887"/>
                  </a:lnTo>
                  <a:lnTo>
                    <a:pt x="37177" y="7291"/>
                  </a:lnTo>
                  <a:lnTo>
                    <a:pt x="37942" y="6959"/>
                  </a:lnTo>
                  <a:lnTo>
                    <a:pt x="43194" y="6959"/>
                  </a:lnTo>
                  <a:lnTo>
                    <a:pt x="42682" y="6367"/>
                  </a:lnTo>
                  <a:lnTo>
                    <a:pt x="41241" y="5461"/>
                  </a:lnTo>
                  <a:lnTo>
                    <a:pt x="40398" y="5229"/>
                  </a:lnTo>
                  <a:close/>
                </a:path>
                <a:path w="116839" h="21589">
                  <a:moveTo>
                    <a:pt x="51912" y="5229"/>
                  </a:moveTo>
                  <a:lnTo>
                    <a:pt x="49996" y="5229"/>
                  </a:lnTo>
                  <a:lnTo>
                    <a:pt x="49143" y="5467"/>
                  </a:lnTo>
                  <a:lnTo>
                    <a:pt x="47712" y="6367"/>
                  </a:lnTo>
                  <a:lnTo>
                    <a:pt x="47193" y="6959"/>
                  </a:lnTo>
                  <a:lnTo>
                    <a:pt x="46357" y="8681"/>
                  </a:lnTo>
                  <a:lnTo>
                    <a:pt x="46185" y="9574"/>
                  </a:lnTo>
                  <a:lnTo>
                    <a:pt x="46188" y="12167"/>
                  </a:lnTo>
                  <a:lnTo>
                    <a:pt x="49996" y="16512"/>
                  </a:lnTo>
                  <a:lnTo>
                    <a:pt x="51884" y="16512"/>
                  </a:lnTo>
                  <a:lnTo>
                    <a:pt x="52698" y="16282"/>
                  </a:lnTo>
                  <a:lnTo>
                    <a:pt x="54124" y="15345"/>
                  </a:lnTo>
                  <a:lnTo>
                    <a:pt x="54524" y="14805"/>
                  </a:lnTo>
                  <a:lnTo>
                    <a:pt x="50537" y="14805"/>
                  </a:lnTo>
                  <a:lnTo>
                    <a:pt x="49772" y="14474"/>
                  </a:lnTo>
                  <a:lnTo>
                    <a:pt x="48648" y="13148"/>
                  </a:lnTo>
                  <a:lnTo>
                    <a:pt x="48367" y="12167"/>
                  </a:lnTo>
                  <a:lnTo>
                    <a:pt x="48367" y="9574"/>
                  </a:lnTo>
                  <a:lnTo>
                    <a:pt x="48648" y="8601"/>
                  </a:lnTo>
                  <a:lnTo>
                    <a:pt x="49787" y="7291"/>
                  </a:lnTo>
                  <a:lnTo>
                    <a:pt x="50551" y="6959"/>
                  </a:lnTo>
                  <a:lnTo>
                    <a:pt x="54543" y="6959"/>
                  </a:lnTo>
                  <a:lnTo>
                    <a:pt x="54154" y="6418"/>
                  </a:lnTo>
                  <a:lnTo>
                    <a:pt x="52719" y="5461"/>
                  </a:lnTo>
                  <a:lnTo>
                    <a:pt x="51912" y="5229"/>
                  </a:lnTo>
                  <a:close/>
                </a:path>
                <a:path w="116839" h="21589">
                  <a:moveTo>
                    <a:pt x="56776" y="13897"/>
                  </a:moveTo>
                  <a:lnTo>
                    <a:pt x="54830" y="13897"/>
                  </a:lnTo>
                  <a:lnTo>
                    <a:pt x="54665" y="14474"/>
                  </a:lnTo>
                  <a:lnTo>
                    <a:pt x="54593" y="16318"/>
                  </a:lnTo>
                  <a:lnTo>
                    <a:pt x="56776" y="16318"/>
                  </a:lnTo>
                  <a:lnTo>
                    <a:pt x="56776" y="13897"/>
                  </a:lnTo>
                  <a:close/>
                </a:path>
                <a:path w="116839" h="21589">
                  <a:moveTo>
                    <a:pt x="54543" y="6959"/>
                  </a:moveTo>
                  <a:lnTo>
                    <a:pt x="52438" y="6959"/>
                  </a:lnTo>
                  <a:lnTo>
                    <a:pt x="53187" y="7291"/>
                  </a:lnTo>
                  <a:lnTo>
                    <a:pt x="54326" y="8601"/>
                  </a:lnTo>
                  <a:lnTo>
                    <a:pt x="54615" y="9574"/>
                  </a:lnTo>
                  <a:lnTo>
                    <a:pt x="54615" y="12167"/>
                  </a:lnTo>
                  <a:lnTo>
                    <a:pt x="54326" y="13148"/>
                  </a:lnTo>
                  <a:lnTo>
                    <a:pt x="53187" y="14474"/>
                  </a:lnTo>
                  <a:lnTo>
                    <a:pt x="52438" y="14805"/>
                  </a:lnTo>
                  <a:lnTo>
                    <a:pt x="54524" y="14805"/>
                  </a:lnTo>
                  <a:lnTo>
                    <a:pt x="54593" y="13897"/>
                  </a:lnTo>
                  <a:lnTo>
                    <a:pt x="56776" y="13897"/>
                  </a:lnTo>
                  <a:lnTo>
                    <a:pt x="56776" y="7887"/>
                  </a:lnTo>
                  <a:lnTo>
                    <a:pt x="54615" y="7887"/>
                  </a:lnTo>
                  <a:lnTo>
                    <a:pt x="54543" y="6959"/>
                  </a:lnTo>
                  <a:close/>
                </a:path>
                <a:path w="116839" h="21589">
                  <a:moveTo>
                    <a:pt x="54830" y="13897"/>
                  </a:moveTo>
                  <a:lnTo>
                    <a:pt x="54593" y="13897"/>
                  </a:lnTo>
                  <a:lnTo>
                    <a:pt x="54593" y="14712"/>
                  </a:lnTo>
                  <a:lnTo>
                    <a:pt x="54830" y="13897"/>
                  </a:lnTo>
                  <a:close/>
                </a:path>
                <a:path w="116839" h="21589">
                  <a:moveTo>
                    <a:pt x="54671" y="7244"/>
                  </a:moveTo>
                  <a:lnTo>
                    <a:pt x="54615" y="7887"/>
                  </a:lnTo>
                  <a:lnTo>
                    <a:pt x="54852" y="7887"/>
                  </a:lnTo>
                  <a:lnTo>
                    <a:pt x="54671" y="7244"/>
                  </a:lnTo>
                  <a:close/>
                </a:path>
                <a:path w="116839" h="21589">
                  <a:moveTo>
                    <a:pt x="56949" y="5424"/>
                  </a:moveTo>
                  <a:lnTo>
                    <a:pt x="54830" y="5424"/>
                  </a:lnTo>
                  <a:lnTo>
                    <a:pt x="54777" y="7622"/>
                  </a:lnTo>
                  <a:lnTo>
                    <a:pt x="54852" y="7887"/>
                  </a:lnTo>
                  <a:lnTo>
                    <a:pt x="56776" y="7887"/>
                  </a:lnTo>
                  <a:lnTo>
                    <a:pt x="56864" y="6367"/>
                  </a:lnTo>
                  <a:lnTo>
                    <a:pt x="56949" y="5424"/>
                  </a:lnTo>
                  <a:close/>
                </a:path>
                <a:path w="116839" h="21589">
                  <a:moveTo>
                    <a:pt x="61906" y="5424"/>
                  </a:moveTo>
                  <a:lnTo>
                    <a:pt x="59789" y="5424"/>
                  </a:lnTo>
                  <a:lnTo>
                    <a:pt x="59822" y="5770"/>
                  </a:lnTo>
                  <a:lnTo>
                    <a:pt x="59918" y="16318"/>
                  </a:lnTo>
                  <a:lnTo>
                    <a:pt x="62123" y="16318"/>
                  </a:lnTo>
                  <a:lnTo>
                    <a:pt x="62237" y="9121"/>
                  </a:lnTo>
                  <a:lnTo>
                    <a:pt x="62667" y="8234"/>
                  </a:lnTo>
                  <a:lnTo>
                    <a:pt x="61798" y="8234"/>
                  </a:lnTo>
                  <a:lnTo>
                    <a:pt x="61942" y="7557"/>
                  </a:lnTo>
                  <a:lnTo>
                    <a:pt x="61906" y="5424"/>
                  </a:lnTo>
                  <a:close/>
                </a:path>
                <a:path w="116839" h="21589">
                  <a:moveTo>
                    <a:pt x="62063" y="7280"/>
                  </a:moveTo>
                  <a:lnTo>
                    <a:pt x="61942" y="7557"/>
                  </a:lnTo>
                  <a:lnTo>
                    <a:pt x="61798" y="8234"/>
                  </a:lnTo>
                  <a:lnTo>
                    <a:pt x="62144" y="8234"/>
                  </a:lnTo>
                  <a:lnTo>
                    <a:pt x="62063" y="7280"/>
                  </a:lnTo>
                  <a:close/>
                </a:path>
                <a:path w="116839" h="21589">
                  <a:moveTo>
                    <a:pt x="64816" y="5229"/>
                  </a:moveTo>
                  <a:lnTo>
                    <a:pt x="62144" y="8234"/>
                  </a:lnTo>
                  <a:lnTo>
                    <a:pt x="62667" y="8234"/>
                  </a:lnTo>
                  <a:lnTo>
                    <a:pt x="63037" y="7795"/>
                  </a:lnTo>
                  <a:lnTo>
                    <a:pt x="63931" y="7232"/>
                  </a:lnTo>
                  <a:lnTo>
                    <a:pt x="64471" y="7089"/>
                  </a:lnTo>
                  <a:lnTo>
                    <a:pt x="66404" y="7089"/>
                  </a:lnTo>
                  <a:lnTo>
                    <a:pt x="66344" y="5337"/>
                  </a:lnTo>
                  <a:lnTo>
                    <a:pt x="65789" y="5243"/>
                  </a:lnTo>
                  <a:lnTo>
                    <a:pt x="64816" y="5229"/>
                  </a:lnTo>
                  <a:close/>
                </a:path>
                <a:path w="116839" h="21589">
                  <a:moveTo>
                    <a:pt x="66404" y="7089"/>
                  </a:moveTo>
                  <a:lnTo>
                    <a:pt x="65364" y="7089"/>
                  </a:lnTo>
                  <a:lnTo>
                    <a:pt x="65940" y="7146"/>
                  </a:lnTo>
                  <a:lnTo>
                    <a:pt x="66401" y="7305"/>
                  </a:lnTo>
                  <a:lnTo>
                    <a:pt x="66404" y="7089"/>
                  </a:lnTo>
                  <a:close/>
                </a:path>
                <a:path w="116839" h="21589">
                  <a:moveTo>
                    <a:pt x="73125" y="5229"/>
                  </a:moveTo>
                  <a:lnTo>
                    <a:pt x="71208" y="5229"/>
                  </a:lnTo>
                  <a:lnTo>
                    <a:pt x="70356" y="5467"/>
                  </a:lnTo>
                  <a:lnTo>
                    <a:pt x="68925" y="6367"/>
                  </a:lnTo>
                  <a:lnTo>
                    <a:pt x="68407" y="6959"/>
                  </a:lnTo>
                  <a:lnTo>
                    <a:pt x="67571" y="8681"/>
                  </a:lnTo>
                  <a:lnTo>
                    <a:pt x="67398" y="9574"/>
                  </a:lnTo>
                  <a:lnTo>
                    <a:pt x="67401" y="12167"/>
                  </a:lnTo>
                  <a:lnTo>
                    <a:pt x="71208" y="16512"/>
                  </a:lnTo>
                  <a:lnTo>
                    <a:pt x="73097" y="16512"/>
                  </a:lnTo>
                  <a:lnTo>
                    <a:pt x="73911" y="16282"/>
                  </a:lnTo>
                  <a:lnTo>
                    <a:pt x="75337" y="15345"/>
                  </a:lnTo>
                  <a:lnTo>
                    <a:pt x="75738" y="14805"/>
                  </a:lnTo>
                  <a:lnTo>
                    <a:pt x="71749" y="14805"/>
                  </a:lnTo>
                  <a:lnTo>
                    <a:pt x="70986" y="14474"/>
                  </a:lnTo>
                  <a:lnTo>
                    <a:pt x="69862" y="13148"/>
                  </a:lnTo>
                  <a:lnTo>
                    <a:pt x="69580" y="12167"/>
                  </a:lnTo>
                  <a:lnTo>
                    <a:pt x="69580" y="9574"/>
                  </a:lnTo>
                  <a:lnTo>
                    <a:pt x="69862" y="8601"/>
                  </a:lnTo>
                  <a:lnTo>
                    <a:pt x="71000" y="7291"/>
                  </a:lnTo>
                  <a:lnTo>
                    <a:pt x="71763" y="6959"/>
                  </a:lnTo>
                  <a:lnTo>
                    <a:pt x="75757" y="6959"/>
                  </a:lnTo>
                  <a:lnTo>
                    <a:pt x="75366" y="6418"/>
                  </a:lnTo>
                  <a:lnTo>
                    <a:pt x="73932" y="5461"/>
                  </a:lnTo>
                  <a:lnTo>
                    <a:pt x="73125" y="5229"/>
                  </a:lnTo>
                  <a:close/>
                </a:path>
                <a:path w="116839" h="21589">
                  <a:moveTo>
                    <a:pt x="77989" y="13897"/>
                  </a:moveTo>
                  <a:lnTo>
                    <a:pt x="76043" y="13897"/>
                  </a:lnTo>
                  <a:lnTo>
                    <a:pt x="75879" y="14474"/>
                  </a:lnTo>
                  <a:lnTo>
                    <a:pt x="75806" y="16318"/>
                  </a:lnTo>
                  <a:lnTo>
                    <a:pt x="77989" y="16318"/>
                  </a:lnTo>
                  <a:lnTo>
                    <a:pt x="77989" y="13897"/>
                  </a:lnTo>
                  <a:close/>
                </a:path>
                <a:path w="116839" h="21589">
                  <a:moveTo>
                    <a:pt x="75757" y="6959"/>
                  </a:moveTo>
                  <a:lnTo>
                    <a:pt x="73652" y="6959"/>
                  </a:lnTo>
                  <a:lnTo>
                    <a:pt x="74401" y="7291"/>
                  </a:lnTo>
                  <a:lnTo>
                    <a:pt x="75539" y="8601"/>
                  </a:lnTo>
                  <a:lnTo>
                    <a:pt x="75827" y="9574"/>
                  </a:lnTo>
                  <a:lnTo>
                    <a:pt x="75827" y="12167"/>
                  </a:lnTo>
                  <a:lnTo>
                    <a:pt x="75539" y="13148"/>
                  </a:lnTo>
                  <a:lnTo>
                    <a:pt x="74401" y="14474"/>
                  </a:lnTo>
                  <a:lnTo>
                    <a:pt x="73652" y="14805"/>
                  </a:lnTo>
                  <a:lnTo>
                    <a:pt x="75738" y="14805"/>
                  </a:lnTo>
                  <a:lnTo>
                    <a:pt x="75806" y="13897"/>
                  </a:lnTo>
                  <a:lnTo>
                    <a:pt x="77989" y="13897"/>
                  </a:lnTo>
                  <a:lnTo>
                    <a:pt x="77989" y="7887"/>
                  </a:lnTo>
                  <a:lnTo>
                    <a:pt x="75827" y="7887"/>
                  </a:lnTo>
                  <a:lnTo>
                    <a:pt x="75757" y="6959"/>
                  </a:lnTo>
                  <a:close/>
                </a:path>
                <a:path w="116839" h="21589">
                  <a:moveTo>
                    <a:pt x="76043" y="13897"/>
                  </a:moveTo>
                  <a:lnTo>
                    <a:pt x="75806" y="13897"/>
                  </a:lnTo>
                  <a:lnTo>
                    <a:pt x="75806" y="14714"/>
                  </a:lnTo>
                  <a:lnTo>
                    <a:pt x="76043" y="13897"/>
                  </a:lnTo>
                  <a:close/>
                </a:path>
                <a:path w="116839" h="21589">
                  <a:moveTo>
                    <a:pt x="75884" y="7242"/>
                  </a:moveTo>
                  <a:lnTo>
                    <a:pt x="75827" y="7887"/>
                  </a:lnTo>
                  <a:lnTo>
                    <a:pt x="76065" y="7887"/>
                  </a:lnTo>
                  <a:lnTo>
                    <a:pt x="75884" y="7242"/>
                  </a:lnTo>
                  <a:close/>
                </a:path>
                <a:path w="116839" h="21589">
                  <a:moveTo>
                    <a:pt x="78162" y="5424"/>
                  </a:moveTo>
                  <a:lnTo>
                    <a:pt x="76043" y="5424"/>
                  </a:lnTo>
                  <a:lnTo>
                    <a:pt x="75991" y="7622"/>
                  </a:lnTo>
                  <a:lnTo>
                    <a:pt x="76065" y="7887"/>
                  </a:lnTo>
                  <a:lnTo>
                    <a:pt x="77989" y="7887"/>
                  </a:lnTo>
                  <a:lnTo>
                    <a:pt x="78077" y="6367"/>
                  </a:lnTo>
                  <a:lnTo>
                    <a:pt x="78162" y="5424"/>
                  </a:lnTo>
                  <a:close/>
                </a:path>
                <a:path w="116839" h="21589">
                  <a:moveTo>
                    <a:pt x="84005" y="7110"/>
                  </a:moveTo>
                  <a:lnTo>
                    <a:pt x="81823" y="7110"/>
                  </a:lnTo>
                  <a:lnTo>
                    <a:pt x="81823" y="13947"/>
                  </a:lnTo>
                  <a:lnTo>
                    <a:pt x="82125" y="14913"/>
                  </a:lnTo>
                  <a:lnTo>
                    <a:pt x="83336" y="16195"/>
                  </a:lnTo>
                  <a:lnTo>
                    <a:pt x="84228" y="16512"/>
                  </a:lnTo>
                  <a:lnTo>
                    <a:pt x="85670" y="16512"/>
                  </a:lnTo>
                  <a:lnTo>
                    <a:pt x="86520" y="16383"/>
                  </a:lnTo>
                  <a:lnTo>
                    <a:pt x="86772" y="16318"/>
                  </a:lnTo>
                  <a:lnTo>
                    <a:pt x="86988" y="16231"/>
                  </a:lnTo>
                  <a:lnTo>
                    <a:pt x="86988" y="14718"/>
                  </a:lnTo>
                  <a:lnTo>
                    <a:pt x="85144" y="14718"/>
                  </a:lnTo>
                  <a:lnTo>
                    <a:pt x="84726" y="14545"/>
                  </a:lnTo>
                  <a:lnTo>
                    <a:pt x="84150" y="13854"/>
                  </a:lnTo>
                  <a:lnTo>
                    <a:pt x="84005" y="13277"/>
                  </a:lnTo>
                  <a:lnTo>
                    <a:pt x="84005" y="7110"/>
                  </a:lnTo>
                  <a:close/>
                </a:path>
                <a:path w="116839" h="21589">
                  <a:moveTo>
                    <a:pt x="86988" y="14458"/>
                  </a:moveTo>
                  <a:lnTo>
                    <a:pt x="86764" y="14545"/>
                  </a:lnTo>
                  <a:lnTo>
                    <a:pt x="86203" y="14696"/>
                  </a:lnTo>
                  <a:lnTo>
                    <a:pt x="85965" y="14718"/>
                  </a:lnTo>
                  <a:lnTo>
                    <a:pt x="86988" y="14718"/>
                  </a:lnTo>
                  <a:lnTo>
                    <a:pt x="86988" y="14458"/>
                  </a:lnTo>
                  <a:close/>
                </a:path>
                <a:path w="116839" h="21589">
                  <a:moveTo>
                    <a:pt x="87031" y="5424"/>
                  </a:moveTo>
                  <a:lnTo>
                    <a:pt x="79705" y="5424"/>
                  </a:lnTo>
                  <a:lnTo>
                    <a:pt x="79705" y="7110"/>
                  </a:lnTo>
                  <a:lnTo>
                    <a:pt x="87031" y="7110"/>
                  </a:lnTo>
                  <a:lnTo>
                    <a:pt x="87031" y="5424"/>
                  </a:lnTo>
                  <a:close/>
                </a:path>
                <a:path w="116839" h="21589">
                  <a:moveTo>
                    <a:pt x="84005" y="1965"/>
                  </a:moveTo>
                  <a:lnTo>
                    <a:pt x="81823" y="2550"/>
                  </a:lnTo>
                  <a:lnTo>
                    <a:pt x="81823" y="5424"/>
                  </a:lnTo>
                  <a:lnTo>
                    <a:pt x="84005" y="5424"/>
                  </a:lnTo>
                  <a:lnTo>
                    <a:pt x="84005" y="1965"/>
                  </a:lnTo>
                  <a:close/>
                </a:path>
                <a:path w="116839" h="21589">
                  <a:moveTo>
                    <a:pt x="91210" y="5424"/>
                  </a:moveTo>
                  <a:lnTo>
                    <a:pt x="89026" y="5424"/>
                  </a:lnTo>
                  <a:lnTo>
                    <a:pt x="89026" y="16318"/>
                  </a:lnTo>
                  <a:lnTo>
                    <a:pt x="91210" y="16318"/>
                  </a:lnTo>
                  <a:lnTo>
                    <a:pt x="91210" y="5424"/>
                  </a:lnTo>
                  <a:close/>
                </a:path>
                <a:path w="116839" h="21589">
                  <a:moveTo>
                    <a:pt x="91382" y="885"/>
                  </a:moveTo>
                  <a:lnTo>
                    <a:pt x="88853" y="885"/>
                  </a:lnTo>
                  <a:lnTo>
                    <a:pt x="88853" y="3154"/>
                  </a:lnTo>
                  <a:lnTo>
                    <a:pt x="91382" y="3154"/>
                  </a:lnTo>
                  <a:lnTo>
                    <a:pt x="91382" y="885"/>
                  </a:lnTo>
                  <a:close/>
                </a:path>
                <a:path w="116839" h="21589">
                  <a:moveTo>
                    <a:pt x="100158" y="5229"/>
                  </a:moveTo>
                  <a:lnTo>
                    <a:pt x="97997" y="5229"/>
                  </a:lnTo>
                  <a:lnTo>
                    <a:pt x="97059" y="5461"/>
                  </a:lnTo>
                  <a:lnTo>
                    <a:pt x="93809" y="12167"/>
                  </a:lnTo>
                  <a:lnTo>
                    <a:pt x="93997" y="13046"/>
                  </a:lnTo>
                  <a:lnTo>
                    <a:pt x="94862" y="14733"/>
                  </a:lnTo>
                  <a:lnTo>
                    <a:pt x="95474" y="15380"/>
                  </a:lnTo>
                  <a:lnTo>
                    <a:pt x="97059" y="16289"/>
                  </a:lnTo>
                  <a:lnTo>
                    <a:pt x="97997" y="16512"/>
                  </a:lnTo>
                  <a:lnTo>
                    <a:pt x="100158" y="16512"/>
                  </a:lnTo>
                  <a:lnTo>
                    <a:pt x="101094" y="16289"/>
                  </a:lnTo>
                  <a:lnTo>
                    <a:pt x="102694" y="15380"/>
                  </a:lnTo>
                  <a:lnTo>
                    <a:pt x="103245" y="14805"/>
                  </a:lnTo>
                  <a:lnTo>
                    <a:pt x="98126" y="14805"/>
                  </a:lnTo>
                  <a:lnTo>
                    <a:pt x="97369" y="14474"/>
                  </a:lnTo>
                  <a:lnTo>
                    <a:pt x="96260" y="13148"/>
                  </a:lnTo>
                  <a:lnTo>
                    <a:pt x="95986" y="12167"/>
                  </a:lnTo>
                  <a:lnTo>
                    <a:pt x="95986" y="9574"/>
                  </a:lnTo>
                  <a:lnTo>
                    <a:pt x="96267" y="8601"/>
                  </a:lnTo>
                  <a:lnTo>
                    <a:pt x="97391" y="7291"/>
                  </a:lnTo>
                  <a:lnTo>
                    <a:pt x="98140" y="6959"/>
                  </a:lnTo>
                  <a:lnTo>
                    <a:pt x="103259" y="6959"/>
                  </a:lnTo>
                  <a:lnTo>
                    <a:pt x="102694" y="6367"/>
                  </a:lnTo>
                  <a:lnTo>
                    <a:pt x="101094" y="5461"/>
                  </a:lnTo>
                  <a:lnTo>
                    <a:pt x="100158" y="5229"/>
                  </a:lnTo>
                  <a:close/>
                </a:path>
                <a:path w="116839" h="21589">
                  <a:moveTo>
                    <a:pt x="103259" y="6959"/>
                  </a:moveTo>
                  <a:lnTo>
                    <a:pt x="100029" y="6959"/>
                  </a:lnTo>
                  <a:lnTo>
                    <a:pt x="100784" y="7291"/>
                  </a:lnTo>
                  <a:lnTo>
                    <a:pt x="101908" y="8601"/>
                  </a:lnTo>
                  <a:lnTo>
                    <a:pt x="102190" y="9574"/>
                  </a:lnTo>
                  <a:lnTo>
                    <a:pt x="102190" y="12167"/>
                  </a:lnTo>
                  <a:lnTo>
                    <a:pt x="101908" y="13148"/>
                  </a:lnTo>
                  <a:lnTo>
                    <a:pt x="100784" y="14474"/>
                  </a:lnTo>
                  <a:lnTo>
                    <a:pt x="100029" y="14805"/>
                  </a:lnTo>
                  <a:lnTo>
                    <a:pt x="103245" y="14805"/>
                  </a:lnTo>
                  <a:lnTo>
                    <a:pt x="104193" y="13046"/>
                  </a:lnTo>
                  <a:lnTo>
                    <a:pt x="104388" y="12167"/>
                  </a:lnTo>
                  <a:lnTo>
                    <a:pt x="104387" y="9574"/>
                  </a:lnTo>
                  <a:lnTo>
                    <a:pt x="104193" y="8703"/>
                  </a:lnTo>
                  <a:lnTo>
                    <a:pt x="103314" y="7016"/>
                  </a:lnTo>
                  <a:close/>
                </a:path>
                <a:path w="116839" h="21589">
                  <a:moveTo>
                    <a:pt x="108912" y="5424"/>
                  </a:moveTo>
                  <a:lnTo>
                    <a:pt x="106795" y="5424"/>
                  </a:lnTo>
                  <a:lnTo>
                    <a:pt x="106864" y="6296"/>
                  </a:lnTo>
                  <a:lnTo>
                    <a:pt x="106968" y="16318"/>
                  </a:lnTo>
                  <a:lnTo>
                    <a:pt x="109151" y="16318"/>
                  </a:lnTo>
                  <a:lnTo>
                    <a:pt x="109151" y="9170"/>
                  </a:lnTo>
                  <a:lnTo>
                    <a:pt x="109424" y="8407"/>
                  </a:lnTo>
                  <a:lnTo>
                    <a:pt x="110090" y="7715"/>
                  </a:lnTo>
                  <a:lnTo>
                    <a:pt x="108847" y="7715"/>
                  </a:lnTo>
                  <a:lnTo>
                    <a:pt x="109031" y="7269"/>
                  </a:lnTo>
                  <a:lnTo>
                    <a:pt x="108912" y="5424"/>
                  </a:lnTo>
                  <a:close/>
                </a:path>
                <a:path w="116839" h="21589">
                  <a:moveTo>
                    <a:pt x="116327" y="6981"/>
                  </a:moveTo>
                  <a:lnTo>
                    <a:pt x="112955" y="6981"/>
                  </a:lnTo>
                  <a:lnTo>
                    <a:pt x="113514" y="7190"/>
                  </a:lnTo>
                  <a:lnTo>
                    <a:pt x="114294" y="8046"/>
                  </a:lnTo>
                  <a:lnTo>
                    <a:pt x="114396" y="8407"/>
                  </a:lnTo>
                  <a:lnTo>
                    <a:pt x="114489" y="16318"/>
                  </a:lnTo>
                  <a:lnTo>
                    <a:pt x="116672" y="16318"/>
                  </a:lnTo>
                  <a:lnTo>
                    <a:pt x="116558" y="7715"/>
                  </a:lnTo>
                  <a:lnTo>
                    <a:pt x="116327" y="6981"/>
                  </a:lnTo>
                  <a:close/>
                </a:path>
                <a:path w="116839" h="21589">
                  <a:moveTo>
                    <a:pt x="109063" y="7190"/>
                  </a:moveTo>
                  <a:lnTo>
                    <a:pt x="108847" y="7715"/>
                  </a:lnTo>
                  <a:lnTo>
                    <a:pt x="109108" y="7715"/>
                  </a:lnTo>
                  <a:lnTo>
                    <a:pt x="109063" y="7190"/>
                  </a:lnTo>
                  <a:close/>
                </a:path>
                <a:path w="116839" h="21589">
                  <a:moveTo>
                    <a:pt x="114065" y="5229"/>
                  </a:moveTo>
                  <a:lnTo>
                    <a:pt x="111874" y="5229"/>
                  </a:lnTo>
                  <a:lnTo>
                    <a:pt x="111074" y="5445"/>
                  </a:lnTo>
                  <a:lnTo>
                    <a:pt x="109691" y="6296"/>
                  </a:lnTo>
                  <a:lnTo>
                    <a:pt x="109179" y="6908"/>
                  </a:lnTo>
                  <a:lnTo>
                    <a:pt x="109108" y="7715"/>
                  </a:lnTo>
                  <a:lnTo>
                    <a:pt x="110090" y="7715"/>
                  </a:lnTo>
                  <a:lnTo>
                    <a:pt x="110519" y="7269"/>
                  </a:lnTo>
                  <a:lnTo>
                    <a:pt x="111254" y="6981"/>
                  </a:lnTo>
                  <a:lnTo>
                    <a:pt x="116327" y="6981"/>
                  </a:lnTo>
                  <a:lnTo>
                    <a:pt x="115030" y="5582"/>
                  </a:lnTo>
                  <a:lnTo>
                    <a:pt x="114065" y="5229"/>
                  </a:lnTo>
                  <a:close/>
                </a:path>
              </a:pathLst>
            </a:custGeom>
            <a:solidFill>
              <a:srgbClr val="65758B"/>
            </a:solidFill>
          </p:spPr>
          <p:txBody>
            <a:bodyPr wrap="square" lIns="0" tIns="0" rIns="0" bIns="0" rtlCol="0"/>
            <a:lstStyle/>
            <a:p>
              <a:endParaRPr/>
            </a:p>
          </p:txBody>
        </p:sp>
        <p:pic>
          <p:nvPicPr>
            <p:cNvPr id="101" name="object 101"/>
            <p:cNvPicPr/>
            <p:nvPr/>
          </p:nvPicPr>
          <p:blipFill>
            <a:blip r:embed="rId22" cstate="print"/>
            <a:stretch>
              <a:fillRect/>
            </a:stretch>
          </p:blipFill>
          <p:spPr>
            <a:xfrm>
              <a:off x="5329151" y="2602616"/>
              <a:ext cx="55834" cy="435884"/>
            </a:xfrm>
            <a:prstGeom prst="rect">
              <a:avLst/>
            </a:prstGeom>
          </p:spPr>
        </p:pic>
        <p:pic>
          <p:nvPicPr>
            <p:cNvPr id="102" name="object 102"/>
            <p:cNvPicPr/>
            <p:nvPr/>
          </p:nvPicPr>
          <p:blipFill>
            <a:blip r:embed="rId23" cstate="print"/>
            <a:stretch>
              <a:fillRect/>
            </a:stretch>
          </p:blipFill>
          <p:spPr>
            <a:xfrm>
              <a:off x="5347158" y="2498147"/>
              <a:ext cx="64839" cy="540352"/>
            </a:xfrm>
            <a:prstGeom prst="rect">
              <a:avLst/>
            </a:prstGeom>
          </p:spPr>
        </p:pic>
        <p:sp>
          <p:nvSpPr>
            <p:cNvPr id="103" name="object 103"/>
            <p:cNvSpPr/>
            <p:nvPr/>
          </p:nvSpPr>
          <p:spPr>
            <a:xfrm>
              <a:off x="5374171" y="2516159"/>
              <a:ext cx="20320" cy="504825"/>
            </a:xfrm>
            <a:custGeom>
              <a:avLst/>
              <a:gdLst/>
              <a:ahLst/>
              <a:cxnLst/>
              <a:rect l="l" t="t" r="r" b="b"/>
              <a:pathLst>
                <a:path w="20320" h="504825">
                  <a:moveTo>
                    <a:pt x="15377" y="0"/>
                  </a:moveTo>
                  <a:lnTo>
                    <a:pt x="4434" y="0"/>
                  </a:lnTo>
                  <a:lnTo>
                    <a:pt x="0" y="4434"/>
                  </a:lnTo>
                  <a:lnTo>
                    <a:pt x="0" y="9905"/>
                  </a:lnTo>
                  <a:lnTo>
                    <a:pt x="0" y="504328"/>
                  </a:lnTo>
                  <a:lnTo>
                    <a:pt x="19813" y="504328"/>
                  </a:lnTo>
                  <a:lnTo>
                    <a:pt x="19813" y="4434"/>
                  </a:lnTo>
                  <a:lnTo>
                    <a:pt x="15377" y="0"/>
                  </a:lnTo>
                  <a:close/>
                </a:path>
              </a:pathLst>
            </a:custGeom>
            <a:solidFill>
              <a:srgbClr val="A365E4">
                <a:alpha val="79998"/>
              </a:srgbClr>
            </a:solidFill>
          </p:spPr>
          <p:txBody>
            <a:bodyPr wrap="square" lIns="0" tIns="0" rIns="0" bIns="0" rtlCol="0"/>
            <a:lstStyle/>
            <a:p>
              <a:endParaRPr/>
            </a:p>
          </p:txBody>
        </p:sp>
        <p:sp>
          <p:nvSpPr>
            <p:cNvPr id="104" name="object 104"/>
            <p:cNvSpPr/>
            <p:nvPr/>
          </p:nvSpPr>
          <p:spPr>
            <a:xfrm>
              <a:off x="5401195" y="2662054"/>
              <a:ext cx="18415" cy="358775"/>
            </a:xfrm>
            <a:custGeom>
              <a:avLst/>
              <a:gdLst/>
              <a:ahLst/>
              <a:cxnLst/>
              <a:rect l="l" t="t" r="r" b="b"/>
              <a:pathLst>
                <a:path w="18414" h="358775">
                  <a:moveTo>
                    <a:pt x="13980" y="0"/>
                  </a:moveTo>
                  <a:lnTo>
                    <a:pt x="4032" y="0"/>
                  </a:lnTo>
                  <a:lnTo>
                    <a:pt x="0" y="4032"/>
                  </a:lnTo>
                  <a:lnTo>
                    <a:pt x="0" y="9005"/>
                  </a:lnTo>
                  <a:lnTo>
                    <a:pt x="0" y="358433"/>
                  </a:lnTo>
                  <a:lnTo>
                    <a:pt x="18012" y="358433"/>
                  </a:lnTo>
                  <a:lnTo>
                    <a:pt x="18012" y="4032"/>
                  </a:lnTo>
                  <a:lnTo>
                    <a:pt x="13980" y="0"/>
                  </a:lnTo>
                  <a:close/>
                </a:path>
              </a:pathLst>
            </a:custGeom>
            <a:solidFill>
              <a:srgbClr val="F34344">
                <a:alpha val="69999"/>
              </a:srgbClr>
            </a:solidFill>
          </p:spPr>
          <p:txBody>
            <a:bodyPr wrap="square" lIns="0" tIns="0" rIns="0" bIns="0" rtlCol="0"/>
            <a:lstStyle/>
            <a:p>
              <a:endParaRPr/>
            </a:p>
          </p:txBody>
        </p:sp>
        <p:sp>
          <p:nvSpPr>
            <p:cNvPr id="105" name="object 105"/>
            <p:cNvSpPr/>
            <p:nvPr/>
          </p:nvSpPr>
          <p:spPr>
            <a:xfrm>
              <a:off x="5327271" y="3072798"/>
              <a:ext cx="113030" cy="16510"/>
            </a:xfrm>
            <a:custGeom>
              <a:avLst/>
              <a:gdLst/>
              <a:ahLst/>
              <a:cxnLst/>
              <a:rect l="l" t="t" r="r" b="b"/>
              <a:pathLst>
                <a:path w="113029" h="16510">
                  <a:moveTo>
                    <a:pt x="6988" y="1080"/>
                  </a:moveTo>
                  <a:lnTo>
                    <a:pt x="0" y="1080"/>
                  </a:lnTo>
                  <a:lnTo>
                    <a:pt x="0" y="16318"/>
                  </a:lnTo>
                  <a:lnTo>
                    <a:pt x="6988" y="16318"/>
                  </a:lnTo>
                  <a:lnTo>
                    <a:pt x="8436" y="16022"/>
                  </a:lnTo>
                  <a:lnTo>
                    <a:pt x="10814" y="14827"/>
                  </a:lnTo>
                  <a:lnTo>
                    <a:pt x="11216" y="14437"/>
                  </a:lnTo>
                  <a:lnTo>
                    <a:pt x="2247" y="14437"/>
                  </a:lnTo>
                  <a:lnTo>
                    <a:pt x="2247" y="2960"/>
                  </a:lnTo>
                  <a:lnTo>
                    <a:pt x="11235" y="2960"/>
                  </a:lnTo>
                  <a:lnTo>
                    <a:pt x="10814" y="2556"/>
                  </a:lnTo>
                  <a:lnTo>
                    <a:pt x="8436" y="1375"/>
                  </a:lnTo>
                  <a:lnTo>
                    <a:pt x="6988" y="1080"/>
                  </a:lnTo>
                  <a:close/>
                </a:path>
                <a:path w="113029" h="16510">
                  <a:moveTo>
                    <a:pt x="11235" y="2960"/>
                  </a:moveTo>
                  <a:lnTo>
                    <a:pt x="7104" y="2960"/>
                  </a:lnTo>
                  <a:lnTo>
                    <a:pt x="8559" y="3436"/>
                  </a:lnTo>
                  <a:lnTo>
                    <a:pt x="10476" y="5323"/>
                  </a:lnTo>
                  <a:lnTo>
                    <a:pt x="10958" y="6757"/>
                  </a:lnTo>
                  <a:lnTo>
                    <a:pt x="10958" y="10619"/>
                  </a:lnTo>
                  <a:lnTo>
                    <a:pt x="10476" y="12059"/>
                  </a:lnTo>
                  <a:lnTo>
                    <a:pt x="8559" y="13962"/>
                  </a:lnTo>
                  <a:lnTo>
                    <a:pt x="7104" y="14437"/>
                  </a:lnTo>
                  <a:lnTo>
                    <a:pt x="11216" y="14437"/>
                  </a:lnTo>
                  <a:lnTo>
                    <a:pt x="11715" y="13954"/>
                  </a:lnTo>
                  <a:lnTo>
                    <a:pt x="12940" y="11677"/>
                  </a:lnTo>
                  <a:lnTo>
                    <a:pt x="13178" y="10619"/>
                  </a:lnTo>
                  <a:lnTo>
                    <a:pt x="13181" y="6757"/>
                  </a:lnTo>
                  <a:lnTo>
                    <a:pt x="12940" y="5684"/>
                  </a:lnTo>
                  <a:lnTo>
                    <a:pt x="11715" y="3421"/>
                  </a:lnTo>
                  <a:lnTo>
                    <a:pt x="11235" y="2960"/>
                  </a:lnTo>
                  <a:close/>
                </a:path>
                <a:path w="113029" h="16510">
                  <a:moveTo>
                    <a:pt x="21727" y="5229"/>
                  </a:moveTo>
                  <a:lnTo>
                    <a:pt x="19667" y="5229"/>
                  </a:lnTo>
                  <a:lnTo>
                    <a:pt x="18751" y="5467"/>
                  </a:lnTo>
                  <a:lnTo>
                    <a:pt x="15473" y="12650"/>
                  </a:lnTo>
                  <a:lnTo>
                    <a:pt x="15977" y="14027"/>
                  </a:lnTo>
                  <a:lnTo>
                    <a:pt x="17995" y="16015"/>
                  </a:lnTo>
                  <a:lnTo>
                    <a:pt x="19378" y="16512"/>
                  </a:lnTo>
                  <a:lnTo>
                    <a:pt x="21944" y="16512"/>
                  </a:lnTo>
                  <a:lnTo>
                    <a:pt x="22707" y="16396"/>
                  </a:lnTo>
                  <a:lnTo>
                    <a:pt x="24149" y="15921"/>
                  </a:lnTo>
                  <a:lnTo>
                    <a:pt x="24761" y="15576"/>
                  </a:lnTo>
                  <a:lnTo>
                    <a:pt x="25265" y="15129"/>
                  </a:lnTo>
                  <a:lnTo>
                    <a:pt x="25110" y="14805"/>
                  </a:lnTo>
                  <a:lnTo>
                    <a:pt x="20027" y="14805"/>
                  </a:lnTo>
                  <a:lnTo>
                    <a:pt x="19133" y="14480"/>
                  </a:lnTo>
                  <a:lnTo>
                    <a:pt x="17880" y="13183"/>
                  </a:lnTo>
                  <a:lnTo>
                    <a:pt x="17570" y="12218"/>
                  </a:lnTo>
                  <a:lnTo>
                    <a:pt x="17570" y="11173"/>
                  </a:lnTo>
                  <a:lnTo>
                    <a:pt x="17181" y="11173"/>
                  </a:lnTo>
                  <a:lnTo>
                    <a:pt x="17181" y="9919"/>
                  </a:lnTo>
                  <a:lnTo>
                    <a:pt x="17570" y="9919"/>
                  </a:lnTo>
                  <a:lnTo>
                    <a:pt x="17677" y="9121"/>
                  </a:lnTo>
                  <a:lnTo>
                    <a:pt x="17878" y="8493"/>
                  </a:lnTo>
                  <a:lnTo>
                    <a:pt x="18939" y="7138"/>
                  </a:lnTo>
                  <a:lnTo>
                    <a:pt x="19718" y="6786"/>
                  </a:lnTo>
                  <a:lnTo>
                    <a:pt x="24377" y="6786"/>
                  </a:lnTo>
                  <a:lnTo>
                    <a:pt x="23968" y="6310"/>
                  </a:lnTo>
                  <a:lnTo>
                    <a:pt x="22585" y="5445"/>
                  </a:lnTo>
                  <a:lnTo>
                    <a:pt x="21727" y="5229"/>
                  </a:lnTo>
                  <a:close/>
                </a:path>
                <a:path w="113029" h="16510">
                  <a:moveTo>
                    <a:pt x="24551" y="13638"/>
                  </a:moveTo>
                  <a:lnTo>
                    <a:pt x="24047" y="14056"/>
                  </a:lnTo>
                  <a:lnTo>
                    <a:pt x="23514" y="14358"/>
                  </a:lnTo>
                  <a:lnTo>
                    <a:pt x="22405" y="14718"/>
                  </a:lnTo>
                  <a:lnTo>
                    <a:pt x="21813" y="14805"/>
                  </a:lnTo>
                  <a:lnTo>
                    <a:pt x="25110" y="14805"/>
                  </a:lnTo>
                  <a:lnTo>
                    <a:pt x="24551" y="13638"/>
                  </a:lnTo>
                  <a:close/>
                </a:path>
                <a:path w="113029" h="16510">
                  <a:moveTo>
                    <a:pt x="17570" y="9919"/>
                  </a:moveTo>
                  <a:lnTo>
                    <a:pt x="17181" y="9919"/>
                  </a:lnTo>
                  <a:lnTo>
                    <a:pt x="17181" y="11173"/>
                  </a:lnTo>
                  <a:lnTo>
                    <a:pt x="17570" y="11173"/>
                  </a:lnTo>
                  <a:lnTo>
                    <a:pt x="17570" y="9919"/>
                  </a:lnTo>
                  <a:close/>
                </a:path>
                <a:path w="113029" h="16510">
                  <a:moveTo>
                    <a:pt x="23535" y="9919"/>
                  </a:moveTo>
                  <a:lnTo>
                    <a:pt x="17570" y="9919"/>
                  </a:lnTo>
                  <a:lnTo>
                    <a:pt x="17570" y="11173"/>
                  </a:lnTo>
                  <a:lnTo>
                    <a:pt x="25394" y="11173"/>
                  </a:lnTo>
                  <a:lnTo>
                    <a:pt x="25394" y="10201"/>
                  </a:lnTo>
                  <a:lnTo>
                    <a:pt x="23535" y="10201"/>
                  </a:lnTo>
                  <a:lnTo>
                    <a:pt x="23535" y="9919"/>
                  </a:lnTo>
                  <a:close/>
                </a:path>
                <a:path w="113029" h="16510">
                  <a:moveTo>
                    <a:pt x="24377" y="6786"/>
                  </a:moveTo>
                  <a:lnTo>
                    <a:pt x="21634" y="6786"/>
                  </a:lnTo>
                  <a:lnTo>
                    <a:pt x="22258" y="7059"/>
                  </a:lnTo>
                  <a:lnTo>
                    <a:pt x="23290" y="8285"/>
                  </a:lnTo>
                  <a:lnTo>
                    <a:pt x="23429" y="8760"/>
                  </a:lnTo>
                  <a:lnTo>
                    <a:pt x="23535" y="10201"/>
                  </a:lnTo>
                  <a:lnTo>
                    <a:pt x="23903" y="9919"/>
                  </a:lnTo>
                  <a:lnTo>
                    <a:pt x="25394" y="9919"/>
                  </a:lnTo>
                  <a:lnTo>
                    <a:pt x="25337" y="9121"/>
                  </a:lnTo>
                  <a:lnTo>
                    <a:pt x="25214" y="8493"/>
                  </a:lnTo>
                  <a:lnTo>
                    <a:pt x="24494" y="6922"/>
                  </a:lnTo>
                  <a:lnTo>
                    <a:pt x="24377" y="6786"/>
                  </a:lnTo>
                  <a:close/>
                </a:path>
                <a:path w="113029" h="16510">
                  <a:moveTo>
                    <a:pt x="25394" y="9919"/>
                  </a:moveTo>
                  <a:lnTo>
                    <a:pt x="23903" y="9919"/>
                  </a:lnTo>
                  <a:lnTo>
                    <a:pt x="23535" y="10201"/>
                  </a:lnTo>
                  <a:lnTo>
                    <a:pt x="25394" y="10201"/>
                  </a:lnTo>
                  <a:lnTo>
                    <a:pt x="25394" y="9919"/>
                  </a:lnTo>
                  <a:close/>
                </a:path>
                <a:path w="113029" h="16510">
                  <a:moveTo>
                    <a:pt x="24400" y="0"/>
                  </a:moveTo>
                  <a:lnTo>
                    <a:pt x="22174" y="0"/>
                  </a:lnTo>
                  <a:lnTo>
                    <a:pt x="19947" y="4364"/>
                  </a:lnTo>
                  <a:lnTo>
                    <a:pt x="21461" y="4364"/>
                  </a:lnTo>
                  <a:lnTo>
                    <a:pt x="24400" y="0"/>
                  </a:lnTo>
                  <a:close/>
                </a:path>
                <a:path w="113029" h="16510">
                  <a:moveTo>
                    <a:pt x="33383" y="5229"/>
                  </a:moveTo>
                  <a:lnTo>
                    <a:pt x="31581" y="5229"/>
                  </a:lnTo>
                  <a:lnTo>
                    <a:pt x="30629" y="5453"/>
                  </a:lnTo>
                  <a:lnTo>
                    <a:pt x="29016" y="6332"/>
                  </a:lnTo>
                  <a:lnTo>
                    <a:pt x="28395" y="6959"/>
                  </a:lnTo>
                  <a:lnTo>
                    <a:pt x="27496" y="8637"/>
                  </a:lnTo>
                  <a:lnTo>
                    <a:pt x="27287" y="9574"/>
                  </a:lnTo>
                  <a:lnTo>
                    <a:pt x="27296" y="12096"/>
                  </a:lnTo>
                  <a:lnTo>
                    <a:pt x="31581" y="16512"/>
                  </a:lnTo>
                  <a:lnTo>
                    <a:pt x="33354" y="16512"/>
                  </a:lnTo>
                  <a:lnTo>
                    <a:pt x="34023" y="16396"/>
                  </a:lnTo>
                  <a:lnTo>
                    <a:pt x="35364" y="15921"/>
                  </a:lnTo>
                  <a:lnTo>
                    <a:pt x="35925" y="15582"/>
                  </a:lnTo>
                  <a:lnTo>
                    <a:pt x="36372" y="15151"/>
                  </a:lnTo>
                  <a:lnTo>
                    <a:pt x="36192" y="14762"/>
                  </a:lnTo>
                  <a:lnTo>
                    <a:pt x="31790" y="14762"/>
                  </a:lnTo>
                  <a:lnTo>
                    <a:pt x="30976" y="14423"/>
                  </a:lnTo>
                  <a:lnTo>
                    <a:pt x="29794" y="13068"/>
                  </a:lnTo>
                  <a:lnTo>
                    <a:pt x="29499" y="12096"/>
                  </a:lnTo>
                  <a:lnTo>
                    <a:pt x="29499" y="9574"/>
                  </a:lnTo>
                  <a:lnTo>
                    <a:pt x="29794" y="8615"/>
                  </a:lnTo>
                  <a:lnTo>
                    <a:pt x="30976" y="7291"/>
                  </a:lnTo>
                  <a:lnTo>
                    <a:pt x="31790" y="6959"/>
                  </a:lnTo>
                  <a:lnTo>
                    <a:pt x="36201" y="6959"/>
                  </a:lnTo>
                  <a:lnTo>
                    <a:pt x="36372" y="6591"/>
                  </a:lnTo>
                  <a:lnTo>
                    <a:pt x="35939" y="6159"/>
                  </a:lnTo>
                  <a:lnTo>
                    <a:pt x="35392" y="5828"/>
                  </a:lnTo>
                  <a:lnTo>
                    <a:pt x="34067" y="5353"/>
                  </a:lnTo>
                  <a:lnTo>
                    <a:pt x="33383" y="5229"/>
                  </a:lnTo>
                  <a:close/>
                </a:path>
                <a:path w="113029" h="16510">
                  <a:moveTo>
                    <a:pt x="35659" y="13616"/>
                  </a:moveTo>
                  <a:lnTo>
                    <a:pt x="35241" y="14019"/>
                  </a:lnTo>
                  <a:lnTo>
                    <a:pt x="34780" y="14315"/>
                  </a:lnTo>
                  <a:lnTo>
                    <a:pt x="33771" y="14674"/>
                  </a:lnTo>
                  <a:lnTo>
                    <a:pt x="33289" y="14762"/>
                  </a:lnTo>
                  <a:lnTo>
                    <a:pt x="36192" y="14762"/>
                  </a:lnTo>
                  <a:lnTo>
                    <a:pt x="35659" y="13616"/>
                  </a:lnTo>
                  <a:close/>
                </a:path>
                <a:path w="113029" h="16510">
                  <a:moveTo>
                    <a:pt x="36201" y="6959"/>
                  </a:moveTo>
                  <a:lnTo>
                    <a:pt x="33303" y="6959"/>
                  </a:lnTo>
                  <a:lnTo>
                    <a:pt x="33793" y="7059"/>
                  </a:lnTo>
                  <a:lnTo>
                    <a:pt x="34801" y="7448"/>
                  </a:lnTo>
                  <a:lnTo>
                    <a:pt x="35256" y="7736"/>
                  </a:lnTo>
                  <a:lnTo>
                    <a:pt x="35659" y="8126"/>
                  </a:lnTo>
                  <a:lnTo>
                    <a:pt x="36201" y="6959"/>
                  </a:lnTo>
                  <a:close/>
                </a:path>
                <a:path w="113029" h="16510">
                  <a:moveTo>
                    <a:pt x="44223" y="5229"/>
                  </a:moveTo>
                  <a:lnTo>
                    <a:pt x="42062" y="5229"/>
                  </a:lnTo>
                  <a:lnTo>
                    <a:pt x="41126" y="5461"/>
                  </a:lnTo>
                  <a:lnTo>
                    <a:pt x="37876" y="12167"/>
                  </a:lnTo>
                  <a:lnTo>
                    <a:pt x="38064" y="13046"/>
                  </a:lnTo>
                  <a:lnTo>
                    <a:pt x="38929" y="14733"/>
                  </a:lnTo>
                  <a:lnTo>
                    <a:pt x="39541" y="15380"/>
                  </a:lnTo>
                  <a:lnTo>
                    <a:pt x="41126" y="16289"/>
                  </a:lnTo>
                  <a:lnTo>
                    <a:pt x="42062" y="16512"/>
                  </a:lnTo>
                  <a:lnTo>
                    <a:pt x="44223" y="16512"/>
                  </a:lnTo>
                  <a:lnTo>
                    <a:pt x="45161" y="16289"/>
                  </a:lnTo>
                  <a:lnTo>
                    <a:pt x="46760" y="15380"/>
                  </a:lnTo>
                  <a:lnTo>
                    <a:pt x="47310" y="14805"/>
                  </a:lnTo>
                  <a:lnTo>
                    <a:pt x="42191" y="14805"/>
                  </a:lnTo>
                  <a:lnTo>
                    <a:pt x="41436" y="14474"/>
                  </a:lnTo>
                  <a:lnTo>
                    <a:pt x="40326" y="13148"/>
                  </a:lnTo>
                  <a:lnTo>
                    <a:pt x="40051" y="12167"/>
                  </a:lnTo>
                  <a:lnTo>
                    <a:pt x="40051" y="9574"/>
                  </a:lnTo>
                  <a:lnTo>
                    <a:pt x="40333" y="8601"/>
                  </a:lnTo>
                  <a:lnTo>
                    <a:pt x="41457" y="7291"/>
                  </a:lnTo>
                  <a:lnTo>
                    <a:pt x="42207" y="6959"/>
                  </a:lnTo>
                  <a:lnTo>
                    <a:pt x="47325" y="6959"/>
                  </a:lnTo>
                  <a:lnTo>
                    <a:pt x="46760" y="6367"/>
                  </a:lnTo>
                  <a:lnTo>
                    <a:pt x="45161" y="5461"/>
                  </a:lnTo>
                  <a:lnTo>
                    <a:pt x="44223" y="5229"/>
                  </a:lnTo>
                  <a:close/>
                </a:path>
                <a:path w="113029" h="16510">
                  <a:moveTo>
                    <a:pt x="47325" y="6959"/>
                  </a:moveTo>
                  <a:lnTo>
                    <a:pt x="44094" y="6959"/>
                  </a:lnTo>
                  <a:lnTo>
                    <a:pt x="44851" y="7291"/>
                  </a:lnTo>
                  <a:lnTo>
                    <a:pt x="45975" y="8601"/>
                  </a:lnTo>
                  <a:lnTo>
                    <a:pt x="46255" y="9574"/>
                  </a:lnTo>
                  <a:lnTo>
                    <a:pt x="46255" y="12167"/>
                  </a:lnTo>
                  <a:lnTo>
                    <a:pt x="45975" y="13148"/>
                  </a:lnTo>
                  <a:lnTo>
                    <a:pt x="44851" y="14474"/>
                  </a:lnTo>
                  <a:lnTo>
                    <a:pt x="44094" y="14805"/>
                  </a:lnTo>
                  <a:lnTo>
                    <a:pt x="47310" y="14805"/>
                  </a:lnTo>
                  <a:lnTo>
                    <a:pt x="48258" y="13046"/>
                  </a:lnTo>
                  <a:lnTo>
                    <a:pt x="48453" y="12167"/>
                  </a:lnTo>
                  <a:lnTo>
                    <a:pt x="48453" y="9574"/>
                  </a:lnTo>
                  <a:lnTo>
                    <a:pt x="48258" y="8703"/>
                  </a:lnTo>
                  <a:lnTo>
                    <a:pt x="47379" y="7016"/>
                  </a:lnTo>
                  <a:close/>
                </a:path>
                <a:path w="113029" h="16510">
                  <a:moveTo>
                    <a:pt x="53152" y="5424"/>
                  </a:moveTo>
                  <a:lnTo>
                    <a:pt x="50968" y="5424"/>
                  </a:lnTo>
                  <a:lnTo>
                    <a:pt x="51072" y="13983"/>
                  </a:lnTo>
                  <a:lnTo>
                    <a:pt x="51237" y="14545"/>
                  </a:lnTo>
                  <a:lnTo>
                    <a:pt x="51345" y="14790"/>
                  </a:lnTo>
                  <a:lnTo>
                    <a:pt x="52604" y="16159"/>
                  </a:lnTo>
                  <a:lnTo>
                    <a:pt x="53591" y="16512"/>
                  </a:lnTo>
                  <a:lnTo>
                    <a:pt x="55782" y="16512"/>
                  </a:lnTo>
                  <a:lnTo>
                    <a:pt x="56553" y="16296"/>
                  </a:lnTo>
                  <a:lnTo>
                    <a:pt x="57877" y="15417"/>
                  </a:lnTo>
                  <a:lnTo>
                    <a:pt x="58370" y="14762"/>
                  </a:lnTo>
                  <a:lnTo>
                    <a:pt x="54658" y="14762"/>
                  </a:lnTo>
                  <a:lnTo>
                    <a:pt x="54088" y="14545"/>
                  </a:lnTo>
                  <a:lnTo>
                    <a:pt x="53338" y="13681"/>
                  </a:lnTo>
                  <a:lnTo>
                    <a:pt x="53238" y="13321"/>
                  </a:lnTo>
                  <a:lnTo>
                    <a:pt x="53152" y="5424"/>
                  </a:lnTo>
                  <a:close/>
                </a:path>
                <a:path w="113029" h="16510">
                  <a:moveTo>
                    <a:pt x="60500" y="13983"/>
                  </a:moveTo>
                  <a:lnTo>
                    <a:pt x="58663" y="13983"/>
                  </a:lnTo>
                  <a:lnTo>
                    <a:pt x="58479" y="14474"/>
                  </a:lnTo>
                  <a:lnTo>
                    <a:pt x="58383" y="16318"/>
                  </a:lnTo>
                  <a:lnTo>
                    <a:pt x="60500" y="16318"/>
                  </a:lnTo>
                  <a:lnTo>
                    <a:pt x="60500" y="13983"/>
                  </a:lnTo>
                  <a:close/>
                </a:path>
                <a:path w="113029" h="16510">
                  <a:moveTo>
                    <a:pt x="60500" y="5424"/>
                  </a:moveTo>
                  <a:lnTo>
                    <a:pt x="58317" y="5424"/>
                  </a:lnTo>
                  <a:lnTo>
                    <a:pt x="58317" y="12557"/>
                  </a:lnTo>
                  <a:lnTo>
                    <a:pt x="58051" y="13321"/>
                  </a:lnTo>
                  <a:lnTo>
                    <a:pt x="56984" y="14474"/>
                  </a:lnTo>
                  <a:lnTo>
                    <a:pt x="56286" y="14762"/>
                  </a:lnTo>
                  <a:lnTo>
                    <a:pt x="58370" y="14762"/>
                  </a:lnTo>
                  <a:lnTo>
                    <a:pt x="58383" y="13983"/>
                  </a:lnTo>
                  <a:lnTo>
                    <a:pt x="60500" y="13983"/>
                  </a:lnTo>
                  <a:lnTo>
                    <a:pt x="60500" y="5424"/>
                  </a:lnTo>
                  <a:close/>
                </a:path>
                <a:path w="113029" h="16510">
                  <a:moveTo>
                    <a:pt x="58663" y="13983"/>
                  </a:moveTo>
                  <a:lnTo>
                    <a:pt x="58383" y="13983"/>
                  </a:lnTo>
                  <a:lnTo>
                    <a:pt x="58383" y="14729"/>
                  </a:lnTo>
                  <a:lnTo>
                    <a:pt x="58663" y="13983"/>
                  </a:lnTo>
                  <a:close/>
                </a:path>
                <a:path w="113029" h="16510">
                  <a:moveTo>
                    <a:pt x="64562" y="5424"/>
                  </a:moveTo>
                  <a:lnTo>
                    <a:pt x="62228" y="5424"/>
                  </a:lnTo>
                  <a:lnTo>
                    <a:pt x="66897" y="16318"/>
                  </a:lnTo>
                  <a:lnTo>
                    <a:pt x="68886" y="16318"/>
                  </a:lnTo>
                  <a:lnTo>
                    <a:pt x="69658" y="14523"/>
                  </a:lnTo>
                  <a:lnTo>
                    <a:pt x="67610" y="14523"/>
                  </a:lnTo>
                  <a:lnTo>
                    <a:pt x="67926" y="13755"/>
                  </a:lnTo>
                  <a:lnTo>
                    <a:pt x="64562" y="5424"/>
                  </a:lnTo>
                  <a:close/>
                </a:path>
                <a:path w="113029" h="16510">
                  <a:moveTo>
                    <a:pt x="67926" y="13755"/>
                  </a:moveTo>
                  <a:lnTo>
                    <a:pt x="67610" y="14523"/>
                  </a:lnTo>
                  <a:lnTo>
                    <a:pt x="68237" y="14523"/>
                  </a:lnTo>
                  <a:lnTo>
                    <a:pt x="67926" y="13755"/>
                  </a:lnTo>
                  <a:close/>
                </a:path>
                <a:path w="113029" h="16510">
                  <a:moveTo>
                    <a:pt x="73576" y="5424"/>
                  </a:moveTo>
                  <a:lnTo>
                    <a:pt x="71349" y="5424"/>
                  </a:lnTo>
                  <a:lnTo>
                    <a:pt x="67926" y="13755"/>
                  </a:lnTo>
                  <a:lnTo>
                    <a:pt x="68237" y="14523"/>
                  </a:lnTo>
                  <a:lnTo>
                    <a:pt x="69658" y="14523"/>
                  </a:lnTo>
                  <a:lnTo>
                    <a:pt x="73576" y="5424"/>
                  </a:lnTo>
                  <a:close/>
                </a:path>
                <a:path w="113029" h="16510">
                  <a:moveTo>
                    <a:pt x="80744" y="5229"/>
                  </a:moveTo>
                  <a:lnTo>
                    <a:pt x="78684" y="5229"/>
                  </a:lnTo>
                  <a:lnTo>
                    <a:pt x="77768" y="5467"/>
                  </a:lnTo>
                  <a:lnTo>
                    <a:pt x="74490" y="12650"/>
                  </a:lnTo>
                  <a:lnTo>
                    <a:pt x="74994" y="14027"/>
                  </a:lnTo>
                  <a:lnTo>
                    <a:pt x="77012" y="16015"/>
                  </a:lnTo>
                  <a:lnTo>
                    <a:pt x="78395" y="16512"/>
                  </a:lnTo>
                  <a:lnTo>
                    <a:pt x="80959" y="16512"/>
                  </a:lnTo>
                  <a:lnTo>
                    <a:pt x="81724" y="16396"/>
                  </a:lnTo>
                  <a:lnTo>
                    <a:pt x="83164" y="15921"/>
                  </a:lnTo>
                  <a:lnTo>
                    <a:pt x="83776" y="15576"/>
                  </a:lnTo>
                  <a:lnTo>
                    <a:pt x="84282" y="15129"/>
                  </a:lnTo>
                  <a:lnTo>
                    <a:pt x="84127" y="14805"/>
                  </a:lnTo>
                  <a:lnTo>
                    <a:pt x="79043" y="14805"/>
                  </a:lnTo>
                  <a:lnTo>
                    <a:pt x="78150" y="14480"/>
                  </a:lnTo>
                  <a:lnTo>
                    <a:pt x="76897" y="13183"/>
                  </a:lnTo>
                  <a:lnTo>
                    <a:pt x="76587" y="12218"/>
                  </a:lnTo>
                  <a:lnTo>
                    <a:pt x="76587" y="11173"/>
                  </a:lnTo>
                  <a:lnTo>
                    <a:pt x="76198" y="11173"/>
                  </a:lnTo>
                  <a:lnTo>
                    <a:pt x="76198" y="9919"/>
                  </a:lnTo>
                  <a:lnTo>
                    <a:pt x="76587" y="9919"/>
                  </a:lnTo>
                  <a:lnTo>
                    <a:pt x="76694" y="9121"/>
                  </a:lnTo>
                  <a:lnTo>
                    <a:pt x="76894" y="8493"/>
                  </a:lnTo>
                  <a:lnTo>
                    <a:pt x="77956" y="7138"/>
                  </a:lnTo>
                  <a:lnTo>
                    <a:pt x="78733" y="6786"/>
                  </a:lnTo>
                  <a:lnTo>
                    <a:pt x="83394" y="6786"/>
                  </a:lnTo>
                  <a:lnTo>
                    <a:pt x="82984" y="6310"/>
                  </a:lnTo>
                  <a:lnTo>
                    <a:pt x="81601" y="5445"/>
                  </a:lnTo>
                  <a:lnTo>
                    <a:pt x="80744" y="5229"/>
                  </a:lnTo>
                  <a:close/>
                </a:path>
                <a:path w="113029" h="16510">
                  <a:moveTo>
                    <a:pt x="83568" y="13638"/>
                  </a:moveTo>
                  <a:lnTo>
                    <a:pt x="83064" y="14056"/>
                  </a:lnTo>
                  <a:lnTo>
                    <a:pt x="82530" y="14358"/>
                  </a:lnTo>
                  <a:lnTo>
                    <a:pt x="81420" y="14718"/>
                  </a:lnTo>
                  <a:lnTo>
                    <a:pt x="80830" y="14805"/>
                  </a:lnTo>
                  <a:lnTo>
                    <a:pt x="84127" y="14805"/>
                  </a:lnTo>
                  <a:lnTo>
                    <a:pt x="83568" y="13638"/>
                  </a:lnTo>
                  <a:close/>
                </a:path>
                <a:path w="113029" h="16510">
                  <a:moveTo>
                    <a:pt x="76587" y="9919"/>
                  </a:moveTo>
                  <a:lnTo>
                    <a:pt x="76198" y="9919"/>
                  </a:lnTo>
                  <a:lnTo>
                    <a:pt x="76198" y="11173"/>
                  </a:lnTo>
                  <a:lnTo>
                    <a:pt x="76587" y="11173"/>
                  </a:lnTo>
                  <a:lnTo>
                    <a:pt x="76587" y="9919"/>
                  </a:lnTo>
                  <a:close/>
                </a:path>
                <a:path w="113029" h="16510">
                  <a:moveTo>
                    <a:pt x="82552" y="9919"/>
                  </a:moveTo>
                  <a:lnTo>
                    <a:pt x="76587" y="9919"/>
                  </a:lnTo>
                  <a:lnTo>
                    <a:pt x="76587" y="11173"/>
                  </a:lnTo>
                  <a:lnTo>
                    <a:pt x="84411" y="11173"/>
                  </a:lnTo>
                  <a:lnTo>
                    <a:pt x="84411" y="10201"/>
                  </a:lnTo>
                  <a:lnTo>
                    <a:pt x="82552" y="10201"/>
                  </a:lnTo>
                  <a:lnTo>
                    <a:pt x="82552" y="9919"/>
                  </a:lnTo>
                  <a:close/>
                </a:path>
                <a:path w="113029" h="16510">
                  <a:moveTo>
                    <a:pt x="83394" y="6786"/>
                  </a:moveTo>
                  <a:lnTo>
                    <a:pt x="80650" y="6786"/>
                  </a:lnTo>
                  <a:lnTo>
                    <a:pt x="81275" y="7059"/>
                  </a:lnTo>
                  <a:lnTo>
                    <a:pt x="82307" y="8285"/>
                  </a:lnTo>
                  <a:lnTo>
                    <a:pt x="82446" y="8760"/>
                  </a:lnTo>
                  <a:lnTo>
                    <a:pt x="82552" y="10201"/>
                  </a:lnTo>
                  <a:lnTo>
                    <a:pt x="82919" y="9919"/>
                  </a:lnTo>
                  <a:lnTo>
                    <a:pt x="84411" y="9919"/>
                  </a:lnTo>
                  <a:lnTo>
                    <a:pt x="84354" y="9121"/>
                  </a:lnTo>
                  <a:lnTo>
                    <a:pt x="84231" y="8493"/>
                  </a:lnTo>
                  <a:lnTo>
                    <a:pt x="83511" y="6922"/>
                  </a:lnTo>
                  <a:lnTo>
                    <a:pt x="83394" y="6786"/>
                  </a:lnTo>
                  <a:close/>
                </a:path>
                <a:path w="113029" h="16510">
                  <a:moveTo>
                    <a:pt x="84411" y="9919"/>
                  </a:moveTo>
                  <a:lnTo>
                    <a:pt x="82919" y="9919"/>
                  </a:lnTo>
                  <a:lnTo>
                    <a:pt x="82552" y="10201"/>
                  </a:lnTo>
                  <a:lnTo>
                    <a:pt x="84411" y="10201"/>
                  </a:lnTo>
                  <a:lnTo>
                    <a:pt x="84411" y="9919"/>
                  </a:lnTo>
                  <a:close/>
                </a:path>
                <a:path w="113029" h="16510">
                  <a:moveTo>
                    <a:pt x="88861" y="5424"/>
                  </a:moveTo>
                  <a:lnTo>
                    <a:pt x="86743" y="5424"/>
                  </a:lnTo>
                  <a:lnTo>
                    <a:pt x="86777" y="5770"/>
                  </a:lnTo>
                  <a:lnTo>
                    <a:pt x="86873" y="16318"/>
                  </a:lnTo>
                  <a:lnTo>
                    <a:pt x="89077" y="16318"/>
                  </a:lnTo>
                  <a:lnTo>
                    <a:pt x="89193" y="9121"/>
                  </a:lnTo>
                  <a:lnTo>
                    <a:pt x="89622" y="8234"/>
                  </a:lnTo>
                  <a:lnTo>
                    <a:pt x="88753" y="8234"/>
                  </a:lnTo>
                  <a:lnTo>
                    <a:pt x="88897" y="7557"/>
                  </a:lnTo>
                  <a:lnTo>
                    <a:pt x="88861" y="5424"/>
                  </a:lnTo>
                  <a:close/>
                </a:path>
                <a:path w="113029" h="16510">
                  <a:moveTo>
                    <a:pt x="89018" y="7279"/>
                  </a:moveTo>
                  <a:lnTo>
                    <a:pt x="88897" y="7557"/>
                  </a:lnTo>
                  <a:lnTo>
                    <a:pt x="88753" y="8234"/>
                  </a:lnTo>
                  <a:lnTo>
                    <a:pt x="89099" y="8234"/>
                  </a:lnTo>
                  <a:lnTo>
                    <a:pt x="89018" y="7279"/>
                  </a:lnTo>
                  <a:close/>
                </a:path>
                <a:path w="113029" h="16510">
                  <a:moveTo>
                    <a:pt x="91772" y="5229"/>
                  </a:moveTo>
                  <a:lnTo>
                    <a:pt x="89099" y="8234"/>
                  </a:lnTo>
                  <a:lnTo>
                    <a:pt x="89622" y="8234"/>
                  </a:lnTo>
                  <a:lnTo>
                    <a:pt x="89993" y="7795"/>
                  </a:lnTo>
                  <a:lnTo>
                    <a:pt x="90886" y="7232"/>
                  </a:lnTo>
                  <a:lnTo>
                    <a:pt x="91426" y="7089"/>
                  </a:lnTo>
                  <a:lnTo>
                    <a:pt x="93360" y="7089"/>
                  </a:lnTo>
                  <a:lnTo>
                    <a:pt x="93299" y="5337"/>
                  </a:lnTo>
                  <a:lnTo>
                    <a:pt x="92745" y="5243"/>
                  </a:lnTo>
                  <a:lnTo>
                    <a:pt x="91772" y="5229"/>
                  </a:lnTo>
                  <a:close/>
                </a:path>
                <a:path w="113029" h="16510">
                  <a:moveTo>
                    <a:pt x="93360" y="7089"/>
                  </a:moveTo>
                  <a:lnTo>
                    <a:pt x="92320" y="7089"/>
                  </a:lnTo>
                  <a:lnTo>
                    <a:pt x="92896" y="7146"/>
                  </a:lnTo>
                  <a:lnTo>
                    <a:pt x="93357" y="7305"/>
                  </a:lnTo>
                  <a:lnTo>
                    <a:pt x="93360" y="7089"/>
                  </a:lnTo>
                  <a:close/>
                </a:path>
                <a:path w="113029" h="16510">
                  <a:moveTo>
                    <a:pt x="98485" y="7110"/>
                  </a:moveTo>
                  <a:lnTo>
                    <a:pt x="96302" y="7110"/>
                  </a:lnTo>
                  <a:lnTo>
                    <a:pt x="96302" y="13947"/>
                  </a:lnTo>
                  <a:lnTo>
                    <a:pt x="96606" y="14913"/>
                  </a:lnTo>
                  <a:lnTo>
                    <a:pt x="97816" y="16195"/>
                  </a:lnTo>
                  <a:lnTo>
                    <a:pt x="98709" y="16512"/>
                  </a:lnTo>
                  <a:lnTo>
                    <a:pt x="100150" y="16512"/>
                  </a:lnTo>
                  <a:lnTo>
                    <a:pt x="101000" y="16383"/>
                  </a:lnTo>
                  <a:lnTo>
                    <a:pt x="101253" y="16318"/>
                  </a:lnTo>
                  <a:lnTo>
                    <a:pt x="101469" y="16231"/>
                  </a:lnTo>
                  <a:lnTo>
                    <a:pt x="101469" y="14718"/>
                  </a:lnTo>
                  <a:lnTo>
                    <a:pt x="99625" y="14718"/>
                  </a:lnTo>
                  <a:lnTo>
                    <a:pt x="99207" y="14545"/>
                  </a:lnTo>
                  <a:lnTo>
                    <a:pt x="98630" y="13854"/>
                  </a:lnTo>
                  <a:lnTo>
                    <a:pt x="98485" y="13277"/>
                  </a:lnTo>
                  <a:lnTo>
                    <a:pt x="98485" y="7110"/>
                  </a:lnTo>
                  <a:close/>
                </a:path>
                <a:path w="113029" h="16510">
                  <a:moveTo>
                    <a:pt x="101469" y="14458"/>
                  </a:moveTo>
                  <a:lnTo>
                    <a:pt x="101244" y="14545"/>
                  </a:lnTo>
                  <a:lnTo>
                    <a:pt x="100684" y="14696"/>
                  </a:lnTo>
                  <a:lnTo>
                    <a:pt x="100445" y="14718"/>
                  </a:lnTo>
                  <a:lnTo>
                    <a:pt x="101469" y="14718"/>
                  </a:lnTo>
                  <a:lnTo>
                    <a:pt x="101469" y="14458"/>
                  </a:lnTo>
                  <a:close/>
                </a:path>
                <a:path w="113029" h="16510">
                  <a:moveTo>
                    <a:pt x="101512" y="5424"/>
                  </a:moveTo>
                  <a:lnTo>
                    <a:pt x="94185" y="5424"/>
                  </a:lnTo>
                  <a:lnTo>
                    <a:pt x="94185" y="7110"/>
                  </a:lnTo>
                  <a:lnTo>
                    <a:pt x="101512" y="7110"/>
                  </a:lnTo>
                  <a:lnTo>
                    <a:pt x="101512" y="5424"/>
                  </a:lnTo>
                  <a:close/>
                </a:path>
                <a:path w="113029" h="16510">
                  <a:moveTo>
                    <a:pt x="98485" y="1965"/>
                  </a:moveTo>
                  <a:lnTo>
                    <a:pt x="96302" y="2550"/>
                  </a:lnTo>
                  <a:lnTo>
                    <a:pt x="96302" y="5424"/>
                  </a:lnTo>
                  <a:lnTo>
                    <a:pt x="98485" y="5424"/>
                  </a:lnTo>
                  <a:lnTo>
                    <a:pt x="98485" y="1965"/>
                  </a:lnTo>
                  <a:close/>
                </a:path>
                <a:path w="113029" h="16510">
                  <a:moveTo>
                    <a:pt x="109028" y="5229"/>
                  </a:moveTo>
                  <a:lnTo>
                    <a:pt x="106968" y="5229"/>
                  </a:lnTo>
                  <a:lnTo>
                    <a:pt x="106052" y="5467"/>
                  </a:lnTo>
                  <a:lnTo>
                    <a:pt x="102774" y="12650"/>
                  </a:lnTo>
                  <a:lnTo>
                    <a:pt x="103278" y="14027"/>
                  </a:lnTo>
                  <a:lnTo>
                    <a:pt x="105295" y="16015"/>
                  </a:lnTo>
                  <a:lnTo>
                    <a:pt x="106680" y="16512"/>
                  </a:lnTo>
                  <a:lnTo>
                    <a:pt x="109244" y="16512"/>
                  </a:lnTo>
                  <a:lnTo>
                    <a:pt x="110008" y="16396"/>
                  </a:lnTo>
                  <a:lnTo>
                    <a:pt x="111448" y="15921"/>
                  </a:lnTo>
                  <a:lnTo>
                    <a:pt x="112060" y="15576"/>
                  </a:lnTo>
                  <a:lnTo>
                    <a:pt x="112566" y="15129"/>
                  </a:lnTo>
                  <a:lnTo>
                    <a:pt x="112411" y="14805"/>
                  </a:lnTo>
                  <a:lnTo>
                    <a:pt x="107327" y="14805"/>
                  </a:lnTo>
                  <a:lnTo>
                    <a:pt x="106434" y="14480"/>
                  </a:lnTo>
                  <a:lnTo>
                    <a:pt x="105181" y="13183"/>
                  </a:lnTo>
                  <a:lnTo>
                    <a:pt x="104871" y="12218"/>
                  </a:lnTo>
                  <a:lnTo>
                    <a:pt x="104871" y="11173"/>
                  </a:lnTo>
                  <a:lnTo>
                    <a:pt x="104481" y="11173"/>
                  </a:lnTo>
                  <a:lnTo>
                    <a:pt x="104481" y="9919"/>
                  </a:lnTo>
                  <a:lnTo>
                    <a:pt x="104871" y="9919"/>
                  </a:lnTo>
                  <a:lnTo>
                    <a:pt x="104978" y="9121"/>
                  </a:lnTo>
                  <a:lnTo>
                    <a:pt x="105178" y="8493"/>
                  </a:lnTo>
                  <a:lnTo>
                    <a:pt x="106240" y="7138"/>
                  </a:lnTo>
                  <a:lnTo>
                    <a:pt x="107017" y="6786"/>
                  </a:lnTo>
                  <a:lnTo>
                    <a:pt x="111678" y="6786"/>
                  </a:lnTo>
                  <a:lnTo>
                    <a:pt x="111268" y="6310"/>
                  </a:lnTo>
                  <a:lnTo>
                    <a:pt x="109885" y="5445"/>
                  </a:lnTo>
                  <a:lnTo>
                    <a:pt x="109028" y="5229"/>
                  </a:lnTo>
                  <a:close/>
                </a:path>
                <a:path w="113029" h="16510">
                  <a:moveTo>
                    <a:pt x="111852" y="13638"/>
                  </a:moveTo>
                  <a:lnTo>
                    <a:pt x="111348" y="14056"/>
                  </a:lnTo>
                  <a:lnTo>
                    <a:pt x="110815" y="14358"/>
                  </a:lnTo>
                  <a:lnTo>
                    <a:pt x="109705" y="14718"/>
                  </a:lnTo>
                  <a:lnTo>
                    <a:pt x="109114" y="14805"/>
                  </a:lnTo>
                  <a:lnTo>
                    <a:pt x="112411" y="14805"/>
                  </a:lnTo>
                  <a:lnTo>
                    <a:pt x="111852" y="13638"/>
                  </a:lnTo>
                  <a:close/>
                </a:path>
                <a:path w="113029" h="16510">
                  <a:moveTo>
                    <a:pt x="104871" y="9919"/>
                  </a:moveTo>
                  <a:lnTo>
                    <a:pt x="104481" y="9919"/>
                  </a:lnTo>
                  <a:lnTo>
                    <a:pt x="104481" y="11173"/>
                  </a:lnTo>
                  <a:lnTo>
                    <a:pt x="104871" y="11173"/>
                  </a:lnTo>
                  <a:lnTo>
                    <a:pt x="104871" y="9919"/>
                  </a:lnTo>
                  <a:close/>
                </a:path>
                <a:path w="113029" h="16510">
                  <a:moveTo>
                    <a:pt x="110836" y="9919"/>
                  </a:moveTo>
                  <a:lnTo>
                    <a:pt x="104871" y="9919"/>
                  </a:lnTo>
                  <a:lnTo>
                    <a:pt x="104871" y="11173"/>
                  </a:lnTo>
                  <a:lnTo>
                    <a:pt x="112695" y="11173"/>
                  </a:lnTo>
                  <a:lnTo>
                    <a:pt x="112695" y="10201"/>
                  </a:lnTo>
                  <a:lnTo>
                    <a:pt x="110836" y="10201"/>
                  </a:lnTo>
                  <a:lnTo>
                    <a:pt x="110836" y="9919"/>
                  </a:lnTo>
                  <a:close/>
                </a:path>
                <a:path w="113029" h="16510">
                  <a:moveTo>
                    <a:pt x="111678" y="6786"/>
                  </a:moveTo>
                  <a:lnTo>
                    <a:pt x="108934" y="6786"/>
                  </a:lnTo>
                  <a:lnTo>
                    <a:pt x="109559" y="7059"/>
                  </a:lnTo>
                  <a:lnTo>
                    <a:pt x="110591" y="8285"/>
                  </a:lnTo>
                  <a:lnTo>
                    <a:pt x="110730" y="8760"/>
                  </a:lnTo>
                  <a:lnTo>
                    <a:pt x="110836" y="10201"/>
                  </a:lnTo>
                  <a:lnTo>
                    <a:pt x="111203" y="9919"/>
                  </a:lnTo>
                  <a:lnTo>
                    <a:pt x="112695" y="9919"/>
                  </a:lnTo>
                  <a:lnTo>
                    <a:pt x="112638" y="9121"/>
                  </a:lnTo>
                  <a:lnTo>
                    <a:pt x="112515" y="8493"/>
                  </a:lnTo>
                  <a:lnTo>
                    <a:pt x="111795" y="6922"/>
                  </a:lnTo>
                  <a:lnTo>
                    <a:pt x="111678" y="6786"/>
                  </a:lnTo>
                  <a:close/>
                </a:path>
                <a:path w="113029" h="16510">
                  <a:moveTo>
                    <a:pt x="112695" y="9919"/>
                  </a:moveTo>
                  <a:lnTo>
                    <a:pt x="111203" y="9919"/>
                  </a:lnTo>
                  <a:lnTo>
                    <a:pt x="110836" y="10201"/>
                  </a:lnTo>
                  <a:lnTo>
                    <a:pt x="112695" y="10201"/>
                  </a:lnTo>
                  <a:lnTo>
                    <a:pt x="112695" y="9919"/>
                  </a:lnTo>
                  <a:close/>
                </a:path>
              </a:pathLst>
            </a:custGeom>
            <a:solidFill>
              <a:srgbClr val="65758B"/>
            </a:solidFill>
          </p:spPr>
          <p:txBody>
            <a:bodyPr wrap="square" lIns="0" tIns="0" rIns="0" bIns="0" rtlCol="0"/>
            <a:lstStyle/>
            <a:p>
              <a:endParaRPr/>
            </a:p>
          </p:txBody>
        </p:sp>
        <p:pic>
          <p:nvPicPr>
            <p:cNvPr id="106" name="object 106"/>
            <p:cNvPicPr/>
            <p:nvPr/>
          </p:nvPicPr>
          <p:blipFill>
            <a:blip r:embed="rId24" cstate="print"/>
            <a:stretch>
              <a:fillRect/>
            </a:stretch>
          </p:blipFill>
          <p:spPr>
            <a:xfrm>
              <a:off x="5501853" y="2481936"/>
              <a:ext cx="55835" cy="556563"/>
            </a:xfrm>
            <a:prstGeom prst="rect">
              <a:avLst/>
            </a:prstGeom>
          </p:spPr>
        </p:pic>
        <p:sp>
          <p:nvSpPr>
            <p:cNvPr id="107" name="object 107"/>
            <p:cNvSpPr/>
            <p:nvPr/>
          </p:nvSpPr>
          <p:spPr>
            <a:xfrm>
              <a:off x="5519862" y="2499949"/>
              <a:ext cx="20320" cy="520700"/>
            </a:xfrm>
            <a:custGeom>
              <a:avLst/>
              <a:gdLst/>
              <a:ahLst/>
              <a:cxnLst/>
              <a:rect l="l" t="t" r="r" b="b"/>
              <a:pathLst>
                <a:path w="20320" h="520700">
                  <a:moveTo>
                    <a:pt x="15377" y="0"/>
                  </a:moveTo>
                  <a:lnTo>
                    <a:pt x="4434" y="0"/>
                  </a:lnTo>
                  <a:lnTo>
                    <a:pt x="0" y="4434"/>
                  </a:lnTo>
                  <a:lnTo>
                    <a:pt x="0" y="9905"/>
                  </a:lnTo>
                  <a:lnTo>
                    <a:pt x="0" y="520538"/>
                  </a:lnTo>
                  <a:lnTo>
                    <a:pt x="19812" y="520538"/>
                  </a:lnTo>
                  <a:lnTo>
                    <a:pt x="19812" y="4434"/>
                  </a:lnTo>
                  <a:lnTo>
                    <a:pt x="15377" y="0"/>
                  </a:lnTo>
                  <a:close/>
                </a:path>
              </a:pathLst>
            </a:custGeom>
            <a:solidFill>
              <a:srgbClr val="0A6AFA">
                <a:alpha val="69999"/>
              </a:srgbClr>
            </a:solidFill>
          </p:spPr>
          <p:txBody>
            <a:bodyPr wrap="square" lIns="0" tIns="0" rIns="0" bIns="0" rtlCol="0"/>
            <a:lstStyle/>
            <a:p>
              <a:endParaRPr/>
            </a:p>
          </p:txBody>
        </p:sp>
        <p:pic>
          <p:nvPicPr>
            <p:cNvPr id="108" name="object 108"/>
            <p:cNvPicPr/>
            <p:nvPr/>
          </p:nvPicPr>
          <p:blipFill>
            <a:blip r:embed="rId25" cstate="print"/>
            <a:stretch>
              <a:fillRect/>
            </a:stretch>
          </p:blipFill>
          <p:spPr>
            <a:xfrm>
              <a:off x="5528866" y="2770125"/>
              <a:ext cx="55834" cy="268375"/>
            </a:xfrm>
            <a:prstGeom prst="rect">
              <a:avLst/>
            </a:prstGeom>
          </p:spPr>
        </p:pic>
        <p:sp>
          <p:nvSpPr>
            <p:cNvPr id="109" name="object 109"/>
            <p:cNvSpPr/>
            <p:nvPr/>
          </p:nvSpPr>
          <p:spPr>
            <a:xfrm>
              <a:off x="5546873" y="2788136"/>
              <a:ext cx="20320" cy="232410"/>
            </a:xfrm>
            <a:custGeom>
              <a:avLst/>
              <a:gdLst/>
              <a:ahLst/>
              <a:cxnLst/>
              <a:rect l="l" t="t" r="r" b="b"/>
              <a:pathLst>
                <a:path w="20320" h="232410">
                  <a:moveTo>
                    <a:pt x="15378" y="0"/>
                  </a:moveTo>
                  <a:lnTo>
                    <a:pt x="4436" y="0"/>
                  </a:lnTo>
                  <a:lnTo>
                    <a:pt x="0" y="4436"/>
                  </a:lnTo>
                  <a:lnTo>
                    <a:pt x="0" y="9907"/>
                  </a:lnTo>
                  <a:lnTo>
                    <a:pt x="0" y="232351"/>
                  </a:lnTo>
                  <a:lnTo>
                    <a:pt x="19813" y="232351"/>
                  </a:lnTo>
                  <a:lnTo>
                    <a:pt x="19813" y="4436"/>
                  </a:lnTo>
                  <a:lnTo>
                    <a:pt x="15378" y="0"/>
                  </a:lnTo>
                  <a:close/>
                </a:path>
              </a:pathLst>
            </a:custGeom>
            <a:solidFill>
              <a:srgbClr val="A365E4">
                <a:alpha val="79998"/>
              </a:srgbClr>
            </a:solidFill>
          </p:spPr>
          <p:txBody>
            <a:bodyPr wrap="square" lIns="0" tIns="0" rIns="0" bIns="0" rtlCol="0"/>
            <a:lstStyle/>
            <a:p>
              <a:endParaRPr/>
            </a:p>
          </p:txBody>
        </p:sp>
        <p:sp>
          <p:nvSpPr>
            <p:cNvPr id="110" name="object 110"/>
            <p:cNvSpPr/>
            <p:nvPr/>
          </p:nvSpPr>
          <p:spPr>
            <a:xfrm>
              <a:off x="5573897" y="2662054"/>
              <a:ext cx="18415" cy="358775"/>
            </a:xfrm>
            <a:custGeom>
              <a:avLst/>
              <a:gdLst/>
              <a:ahLst/>
              <a:cxnLst/>
              <a:rect l="l" t="t" r="r" b="b"/>
              <a:pathLst>
                <a:path w="18414" h="358775">
                  <a:moveTo>
                    <a:pt x="13980" y="0"/>
                  </a:moveTo>
                  <a:lnTo>
                    <a:pt x="4032" y="0"/>
                  </a:lnTo>
                  <a:lnTo>
                    <a:pt x="0" y="4032"/>
                  </a:lnTo>
                  <a:lnTo>
                    <a:pt x="0" y="9005"/>
                  </a:lnTo>
                  <a:lnTo>
                    <a:pt x="0" y="358433"/>
                  </a:lnTo>
                  <a:lnTo>
                    <a:pt x="18012" y="358433"/>
                  </a:lnTo>
                  <a:lnTo>
                    <a:pt x="18012" y="4032"/>
                  </a:lnTo>
                  <a:lnTo>
                    <a:pt x="13980" y="0"/>
                  </a:lnTo>
                  <a:close/>
                </a:path>
              </a:pathLst>
            </a:custGeom>
            <a:solidFill>
              <a:srgbClr val="F34344">
                <a:alpha val="69999"/>
              </a:srgbClr>
            </a:solidFill>
          </p:spPr>
          <p:txBody>
            <a:bodyPr wrap="square" lIns="0" tIns="0" rIns="0" bIns="0" rtlCol="0"/>
            <a:lstStyle/>
            <a:p>
              <a:endParaRPr/>
            </a:p>
          </p:txBody>
        </p:sp>
        <p:sp>
          <p:nvSpPr>
            <p:cNvPr id="111" name="object 111"/>
            <p:cNvSpPr/>
            <p:nvPr/>
          </p:nvSpPr>
          <p:spPr>
            <a:xfrm>
              <a:off x="5491212" y="3073683"/>
              <a:ext cx="129539" cy="20320"/>
            </a:xfrm>
            <a:custGeom>
              <a:avLst/>
              <a:gdLst/>
              <a:ahLst/>
              <a:cxnLst/>
              <a:rect l="l" t="t" r="r" b="b"/>
              <a:pathLst>
                <a:path w="129539" h="20319">
                  <a:moveTo>
                    <a:pt x="8550" y="0"/>
                  </a:moveTo>
                  <a:lnTo>
                    <a:pt x="5596" y="0"/>
                  </a:lnTo>
                  <a:lnTo>
                    <a:pt x="4313" y="317"/>
                  </a:lnTo>
                  <a:lnTo>
                    <a:pt x="2167" y="1584"/>
                  </a:lnTo>
                  <a:lnTo>
                    <a:pt x="1353" y="2486"/>
                  </a:lnTo>
                  <a:lnTo>
                    <a:pt x="229" y="4820"/>
                  </a:lnTo>
                  <a:lnTo>
                    <a:pt x="0" y="5944"/>
                  </a:lnTo>
                  <a:lnTo>
                    <a:pt x="3" y="9662"/>
                  </a:lnTo>
                  <a:lnTo>
                    <a:pt x="5596" y="15627"/>
                  </a:lnTo>
                  <a:lnTo>
                    <a:pt x="8536" y="15627"/>
                  </a:lnTo>
                  <a:lnTo>
                    <a:pt x="9796" y="15309"/>
                  </a:lnTo>
                  <a:lnTo>
                    <a:pt x="11943" y="14028"/>
                  </a:lnTo>
                  <a:lnTo>
                    <a:pt x="12259" y="13681"/>
                  </a:lnTo>
                  <a:lnTo>
                    <a:pt x="5509" y="13681"/>
                  </a:lnTo>
                  <a:lnTo>
                    <a:pt x="4338" y="13171"/>
                  </a:lnTo>
                  <a:lnTo>
                    <a:pt x="2723" y="11109"/>
                  </a:lnTo>
                  <a:lnTo>
                    <a:pt x="2308" y="9662"/>
                  </a:lnTo>
                  <a:lnTo>
                    <a:pt x="2304" y="5944"/>
                  </a:lnTo>
                  <a:lnTo>
                    <a:pt x="2706" y="4503"/>
                  </a:lnTo>
                  <a:lnTo>
                    <a:pt x="4321" y="2457"/>
                  </a:lnTo>
                  <a:lnTo>
                    <a:pt x="5509" y="1945"/>
                  </a:lnTo>
                  <a:lnTo>
                    <a:pt x="12279" y="1945"/>
                  </a:lnTo>
                  <a:lnTo>
                    <a:pt x="11951" y="1584"/>
                  </a:lnTo>
                  <a:lnTo>
                    <a:pt x="9817" y="317"/>
                  </a:lnTo>
                  <a:lnTo>
                    <a:pt x="8550" y="0"/>
                  </a:lnTo>
                  <a:close/>
                </a:path>
                <a:path w="129539" h="20319">
                  <a:moveTo>
                    <a:pt x="12279" y="1945"/>
                  </a:moveTo>
                  <a:lnTo>
                    <a:pt x="8622" y="1945"/>
                  </a:lnTo>
                  <a:lnTo>
                    <a:pt x="9803" y="2457"/>
                  </a:lnTo>
                  <a:lnTo>
                    <a:pt x="11461" y="4503"/>
                  </a:lnTo>
                  <a:lnTo>
                    <a:pt x="11878" y="5944"/>
                  </a:lnTo>
                  <a:lnTo>
                    <a:pt x="11878" y="9662"/>
                  </a:lnTo>
                  <a:lnTo>
                    <a:pt x="11461" y="11109"/>
                  </a:lnTo>
                  <a:lnTo>
                    <a:pt x="9789" y="13171"/>
                  </a:lnTo>
                  <a:lnTo>
                    <a:pt x="8607" y="13681"/>
                  </a:lnTo>
                  <a:lnTo>
                    <a:pt x="12259" y="13681"/>
                  </a:lnTo>
                  <a:lnTo>
                    <a:pt x="12771" y="13120"/>
                  </a:lnTo>
                  <a:lnTo>
                    <a:pt x="13938" y="10770"/>
                  </a:lnTo>
                  <a:lnTo>
                    <a:pt x="14174" y="9662"/>
                  </a:lnTo>
                  <a:lnTo>
                    <a:pt x="14180" y="5944"/>
                  </a:lnTo>
                  <a:lnTo>
                    <a:pt x="13938" y="4820"/>
                  </a:lnTo>
                  <a:lnTo>
                    <a:pt x="12745" y="2457"/>
                  </a:lnTo>
                  <a:lnTo>
                    <a:pt x="12279" y="1945"/>
                  </a:lnTo>
                  <a:close/>
                </a:path>
                <a:path w="129539" h="20319">
                  <a:moveTo>
                    <a:pt x="19060" y="4538"/>
                  </a:moveTo>
                  <a:lnTo>
                    <a:pt x="16942" y="4538"/>
                  </a:lnTo>
                  <a:lnTo>
                    <a:pt x="16975" y="4885"/>
                  </a:lnTo>
                  <a:lnTo>
                    <a:pt x="17073" y="15433"/>
                  </a:lnTo>
                  <a:lnTo>
                    <a:pt x="19276" y="15433"/>
                  </a:lnTo>
                  <a:lnTo>
                    <a:pt x="19392" y="8235"/>
                  </a:lnTo>
                  <a:lnTo>
                    <a:pt x="19821" y="7349"/>
                  </a:lnTo>
                  <a:lnTo>
                    <a:pt x="18952" y="7349"/>
                  </a:lnTo>
                  <a:lnTo>
                    <a:pt x="19097" y="6672"/>
                  </a:lnTo>
                  <a:lnTo>
                    <a:pt x="19060" y="4538"/>
                  </a:lnTo>
                  <a:close/>
                </a:path>
                <a:path w="129539" h="20319">
                  <a:moveTo>
                    <a:pt x="19217" y="6396"/>
                  </a:moveTo>
                  <a:lnTo>
                    <a:pt x="19097" y="6672"/>
                  </a:lnTo>
                  <a:lnTo>
                    <a:pt x="18952" y="7349"/>
                  </a:lnTo>
                  <a:lnTo>
                    <a:pt x="19298" y="7349"/>
                  </a:lnTo>
                  <a:lnTo>
                    <a:pt x="19217" y="6396"/>
                  </a:lnTo>
                  <a:close/>
                </a:path>
                <a:path w="129539" h="20319">
                  <a:moveTo>
                    <a:pt x="21971" y="4344"/>
                  </a:moveTo>
                  <a:lnTo>
                    <a:pt x="19298" y="7349"/>
                  </a:lnTo>
                  <a:lnTo>
                    <a:pt x="19821" y="7349"/>
                  </a:lnTo>
                  <a:lnTo>
                    <a:pt x="20192" y="6910"/>
                  </a:lnTo>
                  <a:lnTo>
                    <a:pt x="21085" y="6347"/>
                  </a:lnTo>
                  <a:lnTo>
                    <a:pt x="21626" y="6203"/>
                  </a:lnTo>
                  <a:lnTo>
                    <a:pt x="23558" y="6203"/>
                  </a:lnTo>
                  <a:lnTo>
                    <a:pt x="23498" y="4452"/>
                  </a:lnTo>
                  <a:lnTo>
                    <a:pt x="22944" y="4358"/>
                  </a:lnTo>
                  <a:lnTo>
                    <a:pt x="21971" y="4344"/>
                  </a:lnTo>
                  <a:close/>
                </a:path>
                <a:path w="129539" h="20319">
                  <a:moveTo>
                    <a:pt x="23558" y="6203"/>
                  </a:moveTo>
                  <a:lnTo>
                    <a:pt x="22518" y="6203"/>
                  </a:lnTo>
                  <a:lnTo>
                    <a:pt x="23095" y="6261"/>
                  </a:lnTo>
                  <a:lnTo>
                    <a:pt x="23556" y="6419"/>
                  </a:lnTo>
                  <a:lnTo>
                    <a:pt x="23558" y="6203"/>
                  </a:lnTo>
                  <a:close/>
                </a:path>
                <a:path w="129539" h="20319">
                  <a:moveTo>
                    <a:pt x="25742" y="17292"/>
                  </a:moveTo>
                  <a:lnTo>
                    <a:pt x="29041" y="20274"/>
                  </a:lnTo>
                  <a:lnTo>
                    <a:pt x="31707" y="20274"/>
                  </a:lnTo>
                  <a:lnTo>
                    <a:pt x="32982" y="19842"/>
                  </a:lnTo>
                  <a:lnTo>
                    <a:pt x="34289" y="18545"/>
                  </a:lnTo>
                  <a:lnTo>
                    <a:pt x="29388" y="18545"/>
                  </a:lnTo>
                  <a:lnTo>
                    <a:pt x="28898" y="18502"/>
                  </a:lnTo>
                  <a:lnTo>
                    <a:pt x="27946" y="18328"/>
                  </a:lnTo>
                  <a:lnTo>
                    <a:pt x="27493" y="18192"/>
                  </a:lnTo>
                  <a:lnTo>
                    <a:pt x="26628" y="17832"/>
                  </a:lnTo>
                  <a:lnTo>
                    <a:pt x="26189" y="17594"/>
                  </a:lnTo>
                  <a:lnTo>
                    <a:pt x="25742" y="17292"/>
                  </a:lnTo>
                  <a:close/>
                </a:path>
                <a:path w="129539" h="20319">
                  <a:moveTo>
                    <a:pt x="35165" y="12557"/>
                  </a:moveTo>
                  <a:lnTo>
                    <a:pt x="33242" y="12557"/>
                  </a:lnTo>
                  <a:lnTo>
                    <a:pt x="33075" y="13141"/>
                  </a:lnTo>
                  <a:lnTo>
                    <a:pt x="33026" y="16470"/>
                  </a:lnTo>
                  <a:lnTo>
                    <a:pt x="32760" y="17226"/>
                  </a:lnTo>
                  <a:lnTo>
                    <a:pt x="31707" y="18279"/>
                  </a:lnTo>
                  <a:lnTo>
                    <a:pt x="30930" y="18545"/>
                  </a:lnTo>
                  <a:lnTo>
                    <a:pt x="34289" y="18545"/>
                  </a:lnTo>
                  <a:lnTo>
                    <a:pt x="34726" y="18112"/>
                  </a:lnTo>
                  <a:lnTo>
                    <a:pt x="35165" y="16859"/>
                  </a:lnTo>
                  <a:lnTo>
                    <a:pt x="35165" y="12557"/>
                  </a:lnTo>
                  <a:close/>
                </a:path>
                <a:path w="129539" h="20319">
                  <a:moveTo>
                    <a:pt x="30302" y="4344"/>
                  </a:moveTo>
                  <a:lnTo>
                    <a:pt x="28357" y="4344"/>
                  </a:lnTo>
                  <a:lnTo>
                    <a:pt x="27470" y="4582"/>
                  </a:lnTo>
                  <a:lnTo>
                    <a:pt x="24502" y="10929"/>
                  </a:lnTo>
                  <a:lnTo>
                    <a:pt x="24693" y="11845"/>
                  </a:lnTo>
                  <a:lnTo>
                    <a:pt x="25488" y="13465"/>
                  </a:lnTo>
                  <a:lnTo>
                    <a:pt x="26038" y="14077"/>
                  </a:lnTo>
                  <a:lnTo>
                    <a:pt x="27493" y="14956"/>
                  </a:lnTo>
                  <a:lnTo>
                    <a:pt x="28357" y="15173"/>
                  </a:lnTo>
                  <a:lnTo>
                    <a:pt x="30288" y="15173"/>
                  </a:lnTo>
                  <a:lnTo>
                    <a:pt x="31110" y="14942"/>
                  </a:lnTo>
                  <a:lnTo>
                    <a:pt x="32536" y="14006"/>
                  </a:lnTo>
                  <a:lnTo>
                    <a:pt x="32937" y="13465"/>
                  </a:lnTo>
                  <a:lnTo>
                    <a:pt x="28890" y="13465"/>
                  </a:lnTo>
                  <a:lnTo>
                    <a:pt x="28113" y="13141"/>
                  </a:lnTo>
                  <a:lnTo>
                    <a:pt x="26967" y="11823"/>
                  </a:lnTo>
                  <a:lnTo>
                    <a:pt x="26693" y="10929"/>
                  </a:lnTo>
                  <a:lnTo>
                    <a:pt x="26693" y="8567"/>
                  </a:lnTo>
                  <a:lnTo>
                    <a:pt x="26974" y="7659"/>
                  </a:lnTo>
                  <a:lnTo>
                    <a:pt x="28113" y="6390"/>
                  </a:lnTo>
                  <a:lnTo>
                    <a:pt x="28890" y="6074"/>
                  </a:lnTo>
                  <a:lnTo>
                    <a:pt x="32931" y="6074"/>
                  </a:lnTo>
                  <a:lnTo>
                    <a:pt x="32521" y="5519"/>
                  </a:lnTo>
                  <a:lnTo>
                    <a:pt x="31124" y="4582"/>
                  </a:lnTo>
                  <a:lnTo>
                    <a:pt x="30302" y="4344"/>
                  </a:lnTo>
                  <a:close/>
                </a:path>
                <a:path w="129539" h="20319">
                  <a:moveTo>
                    <a:pt x="32931" y="6074"/>
                  </a:moveTo>
                  <a:lnTo>
                    <a:pt x="30822" y="6074"/>
                  </a:lnTo>
                  <a:lnTo>
                    <a:pt x="31585" y="6398"/>
                  </a:lnTo>
                  <a:lnTo>
                    <a:pt x="32723" y="7680"/>
                  </a:lnTo>
                  <a:lnTo>
                    <a:pt x="33005" y="8567"/>
                  </a:lnTo>
                  <a:lnTo>
                    <a:pt x="33005" y="10929"/>
                  </a:lnTo>
                  <a:lnTo>
                    <a:pt x="32716" y="11845"/>
                  </a:lnTo>
                  <a:lnTo>
                    <a:pt x="31577" y="13141"/>
                  </a:lnTo>
                  <a:lnTo>
                    <a:pt x="30822" y="13465"/>
                  </a:lnTo>
                  <a:lnTo>
                    <a:pt x="32937" y="13465"/>
                  </a:lnTo>
                  <a:lnTo>
                    <a:pt x="33026" y="12557"/>
                  </a:lnTo>
                  <a:lnTo>
                    <a:pt x="35165" y="12557"/>
                  </a:lnTo>
                  <a:lnTo>
                    <a:pt x="35165" y="6959"/>
                  </a:lnTo>
                  <a:lnTo>
                    <a:pt x="33221" y="6959"/>
                  </a:lnTo>
                  <a:lnTo>
                    <a:pt x="33026" y="6786"/>
                  </a:lnTo>
                  <a:lnTo>
                    <a:pt x="32931" y="6074"/>
                  </a:lnTo>
                  <a:close/>
                </a:path>
                <a:path w="129539" h="20319">
                  <a:moveTo>
                    <a:pt x="33242" y="12557"/>
                  </a:moveTo>
                  <a:lnTo>
                    <a:pt x="33026" y="12557"/>
                  </a:lnTo>
                  <a:lnTo>
                    <a:pt x="33026" y="13312"/>
                  </a:lnTo>
                  <a:lnTo>
                    <a:pt x="33242" y="12557"/>
                  </a:lnTo>
                  <a:close/>
                </a:path>
                <a:path w="129539" h="20319">
                  <a:moveTo>
                    <a:pt x="33060" y="6398"/>
                  </a:moveTo>
                  <a:lnTo>
                    <a:pt x="33026" y="6786"/>
                  </a:lnTo>
                  <a:lnTo>
                    <a:pt x="33221" y="6959"/>
                  </a:lnTo>
                  <a:lnTo>
                    <a:pt x="33060" y="6398"/>
                  </a:lnTo>
                  <a:close/>
                </a:path>
                <a:path w="129539" h="20319">
                  <a:moveTo>
                    <a:pt x="35339" y="4538"/>
                  </a:moveTo>
                  <a:lnTo>
                    <a:pt x="33221" y="4538"/>
                  </a:lnTo>
                  <a:lnTo>
                    <a:pt x="33157" y="6737"/>
                  </a:lnTo>
                  <a:lnTo>
                    <a:pt x="33221" y="6959"/>
                  </a:lnTo>
                  <a:lnTo>
                    <a:pt x="35165" y="6959"/>
                  </a:lnTo>
                  <a:lnTo>
                    <a:pt x="35237" y="5433"/>
                  </a:lnTo>
                  <a:lnTo>
                    <a:pt x="35339" y="4538"/>
                  </a:lnTo>
                  <a:close/>
                </a:path>
                <a:path w="129539" h="20319">
                  <a:moveTo>
                    <a:pt x="43472" y="4344"/>
                  </a:moveTo>
                  <a:lnTo>
                    <a:pt x="41556" y="4344"/>
                  </a:lnTo>
                  <a:lnTo>
                    <a:pt x="40702" y="4582"/>
                  </a:lnTo>
                  <a:lnTo>
                    <a:pt x="39272" y="5482"/>
                  </a:lnTo>
                  <a:lnTo>
                    <a:pt x="38753" y="6074"/>
                  </a:lnTo>
                  <a:lnTo>
                    <a:pt x="37917" y="7796"/>
                  </a:lnTo>
                  <a:lnTo>
                    <a:pt x="37745" y="8689"/>
                  </a:lnTo>
                  <a:lnTo>
                    <a:pt x="37748" y="11282"/>
                  </a:lnTo>
                  <a:lnTo>
                    <a:pt x="41556" y="15627"/>
                  </a:lnTo>
                  <a:lnTo>
                    <a:pt x="43443" y="15627"/>
                  </a:lnTo>
                  <a:lnTo>
                    <a:pt x="44257" y="15397"/>
                  </a:lnTo>
                  <a:lnTo>
                    <a:pt x="45683" y="14460"/>
                  </a:lnTo>
                  <a:lnTo>
                    <a:pt x="46084" y="13920"/>
                  </a:lnTo>
                  <a:lnTo>
                    <a:pt x="42095" y="13920"/>
                  </a:lnTo>
                  <a:lnTo>
                    <a:pt x="41332" y="13589"/>
                  </a:lnTo>
                  <a:lnTo>
                    <a:pt x="40208" y="12263"/>
                  </a:lnTo>
                  <a:lnTo>
                    <a:pt x="39928" y="11282"/>
                  </a:lnTo>
                  <a:lnTo>
                    <a:pt x="39928" y="8689"/>
                  </a:lnTo>
                  <a:lnTo>
                    <a:pt x="40208" y="7716"/>
                  </a:lnTo>
                  <a:lnTo>
                    <a:pt x="41346" y="6405"/>
                  </a:lnTo>
                  <a:lnTo>
                    <a:pt x="42111" y="6074"/>
                  </a:lnTo>
                  <a:lnTo>
                    <a:pt x="46103" y="6074"/>
                  </a:lnTo>
                  <a:lnTo>
                    <a:pt x="45712" y="5533"/>
                  </a:lnTo>
                  <a:lnTo>
                    <a:pt x="44278" y="4575"/>
                  </a:lnTo>
                  <a:lnTo>
                    <a:pt x="43472" y="4344"/>
                  </a:lnTo>
                  <a:close/>
                </a:path>
                <a:path w="129539" h="20319">
                  <a:moveTo>
                    <a:pt x="48335" y="13012"/>
                  </a:moveTo>
                  <a:lnTo>
                    <a:pt x="46389" y="13012"/>
                  </a:lnTo>
                  <a:lnTo>
                    <a:pt x="46225" y="13589"/>
                  </a:lnTo>
                  <a:lnTo>
                    <a:pt x="46152" y="15433"/>
                  </a:lnTo>
                  <a:lnTo>
                    <a:pt x="48335" y="15433"/>
                  </a:lnTo>
                  <a:lnTo>
                    <a:pt x="48335" y="13012"/>
                  </a:lnTo>
                  <a:close/>
                </a:path>
                <a:path w="129539" h="20319">
                  <a:moveTo>
                    <a:pt x="46103" y="6074"/>
                  </a:moveTo>
                  <a:lnTo>
                    <a:pt x="43998" y="6074"/>
                  </a:lnTo>
                  <a:lnTo>
                    <a:pt x="44747" y="6405"/>
                  </a:lnTo>
                  <a:lnTo>
                    <a:pt x="45885" y="7716"/>
                  </a:lnTo>
                  <a:lnTo>
                    <a:pt x="46173" y="8689"/>
                  </a:lnTo>
                  <a:lnTo>
                    <a:pt x="46173" y="11282"/>
                  </a:lnTo>
                  <a:lnTo>
                    <a:pt x="45885" y="12263"/>
                  </a:lnTo>
                  <a:lnTo>
                    <a:pt x="44747" y="13589"/>
                  </a:lnTo>
                  <a:lnTo>
                    <a:pt x="43998" y="13920"/>
                  </a:lnTo>
                  <a:lnTo>
                    <a:pt x="46084" y="13920"/>
                  </a:lnTo>
                  <a:lnTo>
                    <a:pt x="46152" y="13012"/>
                  </a:lnTo>
                  <a:lnTo>
                    <a:pt x="48335" y="13012"/>
                  </a:lnTo>
                  <a:lnTo>
                    <a:pt x="48335" y="7002"/>
                  </a:lnTo>
                  <a:lnTo>
                    <a:pt x="46173" y="7002"/>
                  </a:lnTo>
                  <a:lnTo>
                    <a:pt x="46103" y="6074"/>
                  </a:lnTo>
                  <a:close/>
                </a:path>
                <a:path w="129539" h="20319">
                  <a:moveTo>
                    <a:pt x="46389" y="13012"/>
                  </a:moveTo>
                  <a:lnTo>
                    <a:pt x="46152" y="13012"/>
                  </a:lnTo>
                  <a:lnTo>
                    <a:pt x="46152" y="13829"/>
                  </a:lnTo>
                  <a:lnTo>
                    <a:pt x="46389" y="13012"/>
                  </a:lnTo>
                  <a:close/>
                </a:path>
                <a:path w="129539" h="20319">
                  <a:moveTo>
                    <a:pt x="46230" y="6357"/>
                  </a:moveTo>
                  <a:lnTo>
                    <a:pt x="46173" y="7002"/>
                  </a:lnTo>
                  <a:lnTo>
                    <a:pt x="46411" y="7002"/>
                  </a:lnTo>
                  <a:lnTo>
                    <a:pt x="46230" y="6357"/>
                  </a:lnTo>
                  <a:close/>
                </a:path>
                <a:path w="129539" h="20319">
                  <a:moveTo>
                    <a:pt x="48508" y="4538"/>
                  </a:moveTo>
                  <a:lnTo>
                    <a:pt x="46389" y="4538"/>
                  </a:lnTo>
                  <a:lnTo>
                    <a:pt x="46337" y="6737"/>
                  </a:lnTo>
                  <a:lnTo>
                    <a:pt x="46411" y="7002"/>
                  </a:lnTo>
                  <a:lnTo>
                    <a:pt x="48335" y="7002"/>
                  </a:lnTo>
                  <a:lnTo>
                    <a:pt x="48423" y="5482"/>
                  </a:lnTo>
                  <a:lnTo>
                    <a:pt x="48508" y="4538"/>
                  </a:lnTo>
                  <a:close/>
                </a:path>
                <a:path w="129539" h="20319">
                  <a:moveTo>
                    <a:pt x="53466" y="4538"/>
                  </a:moveTo>
                  <a:lnTo>
                    <a:pt x="51347" y="4538"/>
                  </a:lnTo>
                  <a:lnTo>
                    <a:pt x="51416" y="5411"/>
                  </a:lnTo>
                  <a:lnTo>
                    <a:pt x="51520" y="15433"/>
                  </a:lnTo>
                  <a:lnTo>
                    <a:pt x="53703" y="15433"/>
                  </a:lnTo>
                  <a:lnTo>
                    <a:pt x="53703" y="8285"/>
                  </a:lnTo>
                  <a:lnTo>
                    <a:pt x="53978" y="7522"/>
                  </a:lnTo>
                  <a:lnTo>
                    <a:pt x="54643" y="6830"/>
                  </a:lnTo>
                  <a:lnTo>
                    <a:pt x="53401" y="6830"/>
                  </a:lnTo>
                  <a:lnTo>
                    <a:pt x="53584" y="6384"/>
                  </a:lnTo>
                  <a:lnTo>
                    <a:pt x="53466" y="4538"/>
                  </a:lnTo>
                  <a:close/>
                </a:path>
                <a:path w="129539" h="20319">
                  <a:moveTo>
                    <a:pt x="60881" y="6096"/>
                  </a:moveTo>
                  <a:lnTo>
                    <a:pt x="57508" y="6096"/>
                  </a:lnTo>
                  <a:lnTo>
                    <a:pt x="58072" y="6307"/>
                  </a:lnTo>
                  <a:lnTo>
                    <a:pt x="58848" y="7161"/>
                  </a:lnTo>
                  <a:lnTo>
                    <a:pt x="58949" y="7522"/>
                  </a:lnTo>
                  <a:lnTo>
                    <a:pt x="59042" y="15433"/>
                  </a:lnTo>
                  <a:lnTo>
                    <a:pt x="61225" y="15433"/>
                  </a:lnTo>
                  <a:lnTo>
                    <a:pt x="61112" y="6830"/>
                  </a:lnTo>
                  <a:lnTo>
                    <a:pt x="60881" y="6096"/>
                  </a:lnTo>
                  <a:close/>
                </a:path>
                <a:path w="129539" h="20319">
                  <a:moveTo>
                    <a:pt x="53616" y="6307"/>
                  </a:moveTo>
                  <a:lnTo>
                    <a:pt x="53401" y="6830"/>
                  </a:lnTo>
                  <a:lnTo>
                    <a:pt x="53660" y="6830"/>
                  </a:lnTo>
                  <a:lnTo>
                    <a:pt x="53616" y="6307"/>
                  </a:lnTo>
                  <a:close/>
                </a:path>
                <a:path w="129539" h="20319">
                  <a:moveTo>
                    <a:pt x="58617" y="4344"/>
                  </a:moveTo>
                  <a:lnTo>
                    <a:pt x="56427" y="4344"/>
                  </a:lnTo>
                  <a:lnTo>
                    <a:pt x="55627" y="4560"/>
                  </a:lnTo>
                  <a:lnTo>
                    <a:pt x="54244" y="5411"/>
                  </a:lnTo>
                  <a:lnTo>
                    <a:pt x="53732" y="6023"/>
                  </a:lnTo>
                  <a:lnTo>
                    <a:pt x="53660" y="6830"/>
                  </a:lnTo>
                  <a:lnTo>
                    <a:pt x="54643" y="6830"/>
                  </a:lnTo>
                  <a:lnTo>
                    <a:pt x="55072" y="6384"/>
                  </a:lnTo>
                  <a:lnTo>
                    <a:pt x="55808" y="6096"/>
                  </a:lnTo>
                  <a:lnTo>
                    <a:pt x="60881" y="6096"/>
                  </a:lnTo>
                  <a:lnTo>
                    <a:pt x="59582" y="4697"/>
                  </a:lnTo>
                  <a:lnTo>
                    <a:pt x="58617" y="4344"/>
                  </a:lnTo>
                  <a:close/>
                </a:path>
                <a:path w="129539" h="20319">
                  <a:moveTo>
                    <a:pt x="66516" y="4538"/>
                  </a:moveTo>
                  <a:lnTo>
                    <a:pt x="64333" y="4538"/>
                  </a:lnTo>
                  <a:lnTo>
                    <a:pt x="64333" y="15433"/>
                  </a:lnTo>
                  <a:lnTo>
                    <a:pt x="66516" y="15433"/>
                  </a:lnTo>
                  <a:lnTo>
                    <a:pt x="66516" y="4538"/>
                  </a:lnTo>
                  <a:close/>
                </a:path>
                <a:path w="129539" h="20319">
                  <a:moveTo>
                    <a:pt x="66689" y="0"/>
                  </a:moveTo>
                  <a:lnTo>
                    <a:pt x="64160" y="0"/>
                  </a:lnTo>
                  <a:lnTo>
                    <a:pt x="64160" y="2269"/>
                  </a:lnTo>
                  <a:lnTo>
                    <a:pt x="66689" y="2269"/>
                  </a:lnTo>
                  <a:lnTo>
                    <a:pt x="66689" y="0"/>
                  </a:lnTo>
                  <a:close/>
                </a:path>
                <a:path w="129539" h="20319">
                  <a:moveTo>
                    <a:pt x="69715" y="12818"/>
                  </a:moveTo>
                  <a:lnTo>
                    <a:pt x="69045" y="14309"/>
                  </a:lnTo>
                  <a:lnTo>
                    <a:pt x="69549" y="14726"/>
                  </a:lnTo>
                  <a:lnTo>
                    <a:pt x="70184" y="15050"/>
                  </a:lnTo>
                  <a:lnTo>
                    <a:pt x="71711" y="15511"/>
                  </a:lnTo>
                  <a:lnTo>
                    <a:pt x="72546" y="15627"/>
                  </a:lnTo>
                  <a:lnTo>
                    <a:pt x="74348" y="15627"/>
                  </a:lnTo>
                  <a:lnTo>
                    <a:pt x="75126" y="15497"/>
                  </a:lnTo>
                  <a:lnTo>
                    <a:pt x="76451" y="14978"/>
                  </a:lnTo>
                  <a:lnTo>
                    <a:pt x="76971" y="14597"/>
                  </a:lnTo>
                  <a:lnTo>
                    <a:pt x="77393" y="14028"/>
                  </a:lnTo>
                  <a:lnTo>
                    <a:pt x="72799" y="14028"/>
                  </a:lnTo>
                  <a:lnTo>
                    <a:pt x="72136" y="13926"/>
                  </a:lnTo>
                  <a:lnTo>
                    <a:pt x="70839" y="13524"/>
                  </a:lnTo>
                  <a:lnTo>
                    <a:pt x="70249" y="13220"/>
                  </a:lnTo>
                  <a:lnTo>
                    <a:pt x="69715" y="12818"/>
                  </a:lnTo>
                  <a:close/>
                </a:path>
                <a:path w="129539" h="20319">
                  <a:moveTo>
                    <a:pt x="74521" y="4344"/>
                  </a:moveTo>
                  <a:lnTo>
                    <a:pt x="72835" y="4344"/>
                  </a:lnTo>
                  <a:lnTo>
                    <a:pt x="72064" y="4489"/>
                  </a:lnTo>
                  <a:lnTo>
                    <a:pt x="70753" y="5064"/>
                  </a:lnTo>
                  <a:lnTo>
                    <a:pt x="70249" y="5461"/>
                  </a:lnTo>
                  <a:lnTo>
                    <a:pt x="69543" y="6470"/>
                  </a:lnTo>
                  <a:lnTo>
                    <a:pt x="69479" y="8746"/>
                  </a:lnTo>
                  <a:lnTo>
                    <a:pt x="69607" y="9085"/>
                  </a:lnTo>
                  <a:lnTo>
                    <a:pt x="70559" y="10064"/>
                  </a:lnTo>
                  <a:lnTo>
                    <a:pt x="71257" y="10411"/>
                  </a:lnTo>
                  <a:lnTo>
                    <a:pt x="72179" y="10613"/>
                  </a:lnTo>
                  <a:lnTo>
                    <a:pt x="74831" y="11139"/>
                  </a:lnTo>
                  <a:lnTo>
                    <a:pt x="75241" y="11311"/>
                  </a:lnTo>
                  <a:lnTo>
                    <a:pt x="75745" y="11772"/>
                  </a:lnTo>
                  <a:lnTo>
                    <a:pt x="75845" y="12997"/>
                  </a:lnTo>
                  <a:lnTo>
                    <a:pt x="75673" y="13328"/>
                  </a:lnTo>
                  <a:lnTo>
                    <a:pt x="74867" y="13891"/>
                  </a:lnTo>
                  <a:lnTo>
                    <a:pt x="74268" y="14028"/>
                  </a:lnTo>
                  <a:lnTo>
                    <a:pt x="77393" y="14028"/>
                  </a:lnTo>
                  <a:lnTo>
                    <a:pt x="77719" y="13589"/>
                  </a:lnTo>
                  <a:lnTo>
                    <a:pt x="77836" y="13220"/>
                  </a:lnTo>
                  <a:lnTo>
                    <a:pt x="77747" y="11139"/>
                  </a:lnTo>
                  <a:lnTo>
                    <a:pt x="77662" y="10923"/>
                  </a:lnTo>
                  <a:lnTo>
                    <a:pt x="76683" y="9999"/>
                  </a:lnTo>
                  <a:lnTo>
                    <a:pt x="75947" y="9668"/>
                  </a:lnTo>
                  <a:lnTo>
                    <a:pt x="72893" y="9056"/>
                  </a:lnTo>
                  <a:lnTo>
                    <a:pt x="72374" y="8926"/>
                  </a:lnTo>
                  <a:lnTo>
                    <a:pt x="71991" y="8746"/>
                  </a:lnTo>
                  <a:lnTo>
                    <a:pt x="71516" y="8271"/>
                  </a:lnTo>
                  <a:lnTo>
                    <a:pt x="71425" y="7047"/>
                  </a:lnTo>
                  <a:lnTo>
                    <a:pt x="71595" y="6700"/>
                  </a:lnTo>
                  <a:lnTo>
                    <a:pt x="72374" y="6096"/>
                  </a:lnTo>
                  <a:lnTo>
                    <a:pt x="72972" y="5944"/>
                  </a:lnTo>
                  <a:lnTo>
                    <a:pt x="77567" y="5944"/>
                  </a:lnTo>
                  <a:lnTo>
                    <a:pt x="77691" y="5684"/>
                  </a:lnTo>
                  <a:lnTo>
                    <a:pt x="77230" y="5252"/>
                  </a:lnTo>
                  <a:lnTo>
                    <a:pt x="76653" y="4921"/>
                  </a:lnTo>
                  <a:lnTo>
                    <a:pt x="75270" y="4460"/>
                  </a:lnTo>
                  <a:lnTo>
                    <a:pt x="74521" y="4344"/>
                  </a:lnTo>
                  <a:close/>
                </a:path>
                <a:path w="129539" h="20319">
                  <a:moveTo>
                    <a:pt x="77567" y="5944"/>
                  </a:moveTo>
                  <a:lnTo>
                    <a:pt x="74355" y="5944"/>
                  </a:lnTo>
                  <a:lnTo>
                    <a:pt x="74924" y="6052"/>
                  </a:lnTo>
                  <a:lnTo>
                    <a:pt x="76048" y="6470"/>
                  </a:lnTo>
                  <a:lnTo>
                    <a:pt x="76552" y="6758"/>
                  </a:lnTo>
                  <a:lnTo>
                    <a:pt x="76999" y="7133"/>
                  </a:lnTo>
                  <a:lnTo>
                    <a:pt x="77567" y="5944"/>
                  </a:lnTo>
                  <a:close/>
                </a:path>
                <a:path w="129539" h="20319">
                  <a:moveTo>
                    <a:pt x="85603" y="4344"/>
                  </a:moveTo>
                  <a:lnTo>
                    <a:pt x="83687" y="4344"/>
                  </a:lnTo>
                  <a:lnTo>
                    <a:pt x="82833" y="4582"/>
                  </a:lnTo>
                  <a:lnTo>
                    <a:pt x="81402" y="5482"/>
                  </a:lnTo>
                  <a:lnTo>
                    <a:pt x="80884" y="6074"/>
                  </a:lnTo>
                  <a:lnTo>
                    <a:pt x="80048" y="7796"/>
                  </a:lnTo>
                  <a:lnTo>
                    <a:pt x="79876" y="8689"/>
                  </a:lnTo>
                  <a:lnTo>
                    <a:pt x="79879" y="11282"/>
                  </a:lnTo>
                  <a:lnTo>
                    <a:pt x="83687" y="15627"/>
                  </a:lnTo>
                  <a:lnTo>
                    <a:pt x="85574" y="15627"/>
                  </a:lnTo>
                  <a:lnTo>
                    <a:pt x="86388" y="15397"/>
                  </a:lnTo>
                  <a:lnTo>
                    <a:pt x="87814" y="14460"/>
                  </a:lnTo>
                  <a:lnTo>
                    <a:pt x="88215" y="13920"/>
                  </a:lnTo>
                  <a:lnTo>
                    <a:pt x="84226" y="13920"/>
                  </a:lnTo>
                  <a:lnTo>
                    <a:pt x="83463" y="13589"/>
                  </a:lnTo>
                  <a:lnTo>
                    <a:pt x="82339" y="12263"/>
                  </a:lnTo>
                  <a:lnTo>
                    <a:pt x="82057" y="11282"/>
                  </a:lnTo>
                  <a:lnTo>
                    <a:pt x="82057" y="8689"/>
                  </a:lnTo>
                  <a:lnTo>
                    <a:pt x="82339" y="7716"/>
                  </a:lnTo>
                  <a:lnTo>
                    <a:pt x="83477" y="6405"/>
                  </a:lnTo>
                  <a:lnTo>
                    <a:pt x="84240" y="6074"/>
                  </a:lnTo>
                  <a:lnTo>
                    <a:pt x="88234" y="6074"/>
                  </a:lnTo>
                  <a:lnTo>
                    <a:pt x="87843" y="5533"/>
                  </a:lnTo>
                  <a:lnTo>
                    <a:pt x="86409" y="4575"/>
                  </a:lnTo>
                  <a:lnTo>
                    <a:pt x="85603" y="4344"/>
                  </a:lnTo>
                  <a:close/>
                </a:path>
                <a:path w="129539" h="20319">
                  <a:moveTo>
                    <a:pt x="90466" y="13012"/>
                  </a:moveTo>
                  <a:lnTo>
                    <a:pt x="88520" y="13012"/>
                  </a:lnTo>
                  <a:lnTo>
                    <a:pt x="88356" y="13589"/>
                  </a:lnTo>
                  <a:lnTo>
                    <a:pt x="88283" y="15433"/>
                  </a:lnTo>
                  <a:lnTo>
                    <a:pt x="90466" y="15433"/>
                  </a:lnTo>
                  <a:lnTo>
                    <a:pt x="90466" y="13012"/>
                  </a:lnTo>
                  <a:close/>
                </a:path>
                <a:path w="129539" h="20319">
                  <a:moveTo>
                    <a:pt x="88234" y="6074"/>
                  </a:moveTo>
                  <a:lnTo>
                    <a:pt x="86129" y="6074"/>
                  </a:lnTo>
                  <a:lnTo>
                    <a:pt x="86878" y="6405"/>
                  </a:lnTo>
                  <a:lnTo>
                    <a:pt x="88016" y="7716"/>
                  </a:lnTo>
                  <a:lnTo>
                    <a:pt x="88304" y="8689"/>
                  </a:lnTo>
                  <a:lnTo>
                    <a:pt x="88304" y="11282"/>
                  </a:lnTo>
                  <a:lnTo>
                    <a:pt x="88016" y="12263"/>
                  </a:lnTo>
                  <a:lnTo>
                    <a:pt x="86878" y="13589"/>
                  </a:lnTo>
                  <a:lnTo>
                    <a:pt x="86129" y="13920"/>
                  </a:lnTo>
                  <a:lnTo>
                    <a:pt x="88215" y="13920"/>
                  </a:lnTo>
                  <a:lnTo>
                    <a:pt x="88283" y="13012"/>
                  </a:lnTo>
                  <a:lnTo>
                    <a:pt x="90466" y="13012"/>
                  </a:lnTo>
                  <a:lnTo>
                    <a:pt x="90466" y="7002"/>
                  </a:lnTo>
                  <a:lnTo>
                    <a:pt x="88304" y="7002"/>
                  </a:lnTo>
                  <a:lnTo>
                    <a:pt x="88234" y="6074"/>
                  </a:lnTo>
                  <a:close/>
                </a:path>
                <a:path w="129539" h="20319">
                  <a:moveTo>
                    <a:pt x="88520" y="13012"/>
                  </a:moveTo>
                  <a:lnTo>
                    <a:pt x="88283" y="13012"/>
                  </a:lnTo>
                  <a:lnTo>
                    <a:pt x="88283" y="13829"/>
                  </a:lnTo>
                  <a:lnTo>
                    <a:pt x="88520" y="13012"/>
                  </a:lnTo>
                  <a:close/>
                </a:path>
                <a:path w="129539" h="20319">
                  <a:moveTo>
                    <a:pt x="88361" y="6357"/>
                  </a:moveTo>
                  <a:lnTo>
                    <a:pt x="88304" y="7002"/>
                  </a:lnTo>
                  <a:lnTo>
                    <a:pt x="88542" y="7002"/>
                  </a:lnTo>
                  <a:lnTo>
                    <a:pt x="88361" y="6357"/>
                  </a:lnTo>
                  <a:close/>
                </a:path>
                <a:path w="129539" h="20319">
                  <a:moveTo>
                    <a:pt x="90639" y="4538"/>
                  </a:moveTo>
                  <a:lnTo>
                    <a:pt x="88520" y="4538"/>
                  </a:lnTo>
                  <a:lnTo>
                    <a:pt x="88468" y="6737"/>
                  </a:lnTo>
                  <a:lnTo>
                    <a:pt x="88542" y="7002"/>
                  </a:lnTo>
                  <a:lnTo>
                    <a:pt x="90466" y="7002"/>
                  </a:lnTo>
                  <a:lnTo>
                    <a:pt x="90554" y="5482"/>
                  </a:lnTo>
                  <a:lnTo>
                    <a:pt x="90639" y="4538"/>
                  </a:lnTo>
                  <a:close/>
                </a:path>
                <a:path w="129539" h="20319">
                  <a:moveTo>
                    <a:pt x="96482" y="6225"/>
                  </a:moveTo>
                  <a:lnTo>
                    <a:pt x="94300" y="6225"/>
                  </a:lnTo>
                  <a:lnTo>
                    <a:pt x="94300" y="13061"/>
                  </a:lnTo>
                  <a:lnTo>
                    <a:pt x="94602" y="14028"/>
                  </a:lnTo>
                  <a:lnTo>
                    <a:pt x="95813" y="15309"/>
                  </a:lnTo>
                  <a:lnTo>
                    <a:pt x="96705" y="15627"/>
                  </a:lnTo>
                  <a:lnTo>
                    <a:pt x="98147" y="15627"/>
                  </a:lnTo>
                  <a:lnTo>
                    <a:pt x="98997" y="15497"/>
                  </a:lnTo>
                  <a:lnTo>
                    <a:pt x="99249" y="15433"/>
                  </a:lnTo>
                  <a:lnTo>
                    <a:pt x="99465" y="15346"/>
                  </a:lnTo>
                  <a:lnTo>
                    <a:pt x="99465" y="13832"/>
                  </a:lnTo>
                  <a:lnTo>
                    <a:pt x="97621" y="13832"/>
                  </a:lnTo>
                  <a:lnTo>
                    <a:pt x="97203" y="13660"/>
                  </a:lnTo>
                  <a:lnTo>
                    <a:pt x="96627" y="12969"/>
                  </a:lnTo>
                  <a:lnTo>
                    <a:pt x="96482" y="12392"/>
                  </a:lnTo>
                  <a:lnTo>
                    <a:pt x="96482" y="6225"/>
                  </a:lnTo>
                  <a:close/>
                </a:path>
                <a:path w="129539" h="20319">
                  <a:moveTo>
                    <a:pt x="99465" y="13573"/>
                  </a:moveTo>
                  <a:lnTo>
                    <a:pt x="99241" y="13660"/>
                  </a:lnTo>
                  <a:lnTo>
                    <a:pt x="98680" y="13811"/>
                  </a:lnTo>
                  <a:lnTo>
                    <a:pt x="98443" y="13832"/>
                  </a:lnTo>
                  <a:lnTo>
                    <a:pt x="99465" y="13832"/>
                  </a:lnTo>
                  <a:lnTo>
                    <a:pt x="99465" y="13573"/>
                  </a:lnTo>
                  <a:close/>
                </a:path>
                <a:path w="129539" h="20319">
                  <a:moveTo>
                    <a:pt x="99508" y="4538"/>
                  </a:moveTo>
                  <a:lnTo>
                    <a:pt x="92182" y="4538"/>
                  </a:lnTo>
                  <a:lnTo>
                    <a:pt x="92182" y="6225"/>
                  </a:lnTo>
                  <a:lnTo>
                    <a:pt x="99508" y="6225"/>
                  </a:lnTo>
                  <a:lnTo>
                    <a:pt x="99508" y="4538"/>
                  </a:lnTo>
                  <a:close/>
                </a:path>
                <a:path w="129539" h="20319">
                  <a:moveTo>
                    <a:pt x="96482" y="1080"/>
                  </a:moveTo>
                  <a:lnTo>
                    <a:pt x="94300" y="1664"/>
                  </a:lnTo>
                  <a:lnTo>
                    <a:pt x="94300" y="4538"/>
                  </a:lnTo>
                  <a:lnTo>
                    <a:pt x="96482" y="4538"/>
                  </a:lnTo>
                  <a:lnTo>
                    <a:pt x="96482" y="1080"/>
                  </a:lnTo>
                  <a:close/>
                </a:path>
                <a:path w="129539" h="20319">
                  <a:moveTo>
                    <a:pt x="103687" y="4538"/>
                  </a:moveTo>
                  <a:lnTo>
                    <a:pt x="101504" y="4538"/>
                  </a:lnTo>
                  <a:lnTo>
                    <a:pt x="101504" y="15433"/>
                  </a:lnTo>
                  <a:lnTo>
                    <a:pt x="103687" y="15433"/>
                  </a:lnTo>
                  <a:lnTo>
                    <a:pt x="103687" y="4538"/>
                  </a:lnTo>
                  <a:close/>
                </a:path>
                <a:path w="129539" h="20319">
                  <a:moveTo>
                    <a:pt x="103859" y="0"/>
                  </a:moveTo>
                  <a:lnTo>
                    <a:pt x="101331" y="0"/>
                  </a:lnTo>
                  <a:lnTo>
                    <a:pt x="101331" y="2269"/>
                  </a:lnTo>
                  <a:lnTo>
                    <a:pt x="103859" y="2269"/>
                  </a:lnTo>
                  <a:lnTo>
                    <a:pt x="103859" y="0"/>
                  </a:lnTo>
                  <a:close/>
                </a:path>
                <a:path w="129539" h="20319">
                  <a:moveTo>
                    <a:pt x="112635" y="4344"/>
                  </a:moveTo>
                  <a:lnTo>
                    <a:pt x="110474" y="4344"/>
                  </a:lnTo>
                  <a:lnTo>
                    <a:pt x="109536" y="4575"/>
                  </a:lnTo>
                  <a:lnTo>
                    <a:pt x="106286" y="11282"/>
                  </a:lnTo>
                  <a:lnTo>
                    <a:pt x="106474" y="12161"/>
                  </a:lnTo>
                  <a:lnTo>
                    <a:pt x="107339" y="13848"/>
                  </a:lnTo>
                  <a:lnTo>
                    <a:pt x="107951" y="14495"/>
                  </a:lnTo>
                  <a:lnTo>
                    <a:pt x="109536" y="15403"/>
                  </a:lnTo>
                  <a:lnTo>
                    <a:pt x="110474" y="15627"/>
                  </a:lnTo>
                  <a:lnTo>
                    <a:pt x="112635" y="15627"/>
                  </a:lnTo>
                  <a:lnTo>
                    <a:pt x="113571" y="15403"/>
                  </a:lnTo>
                  <a:lnTo>
                    <a:pt x="115171" y="14495"/>
                  </a:lnTo>
                  <a:lnTo>
                    <a:pt x="115722" y="13920"/>
                  </a:lnTo>
                  <a:lnTo>
                    <a:pt x="110603" y="13920"/>
                  </a:lnTo>
                  <a:lnTo>
                    <a:pt x="109846" y="13589"/>
                  </a:lnTo>
                  <a:lnTo>
                    <a:pt x="108737" y="12263"/>
                  </a:lnTo>
                  <a:lnTo>
                    <a:pt x="108463" y="11282"/>
                  </a:lnTo>
                  <a:lnTo>
                    <a:pt x="108463" y="8689"/>
                  </a:lnTo>
                  <a:lnTo>
                    <a:pt x="108744" y="7716"/>
                  </a:lnTo>
                  <a:lnTo>
                    <a:pt x="109868" y="6405"/>
                  </a:lnTo>
                  <a:lnTo>
                    <a:pt x="110617" y="6074"/>
                  </a:lnTo>
                  <a:lnTo>
                    <a:pt x="115736" y="6074"/>
                  </a:lnTo>
                  <a:lnTo>
                    <a:pt x="115171" y="5482"/>
                  </a:lnTo>
                  <a:lnTo>
                    <a:pt x="113571" y="4575"/>
                  </a:lnTo>
                  <a:lnTo>
                    <a:pt x="112635" y="4344"/>
                  </a:lnTo>
                  <a:close/>
                </a:path>
                <a:path w="129539" h="20319">
                  <a:moveTo>
                    <a:pt x="115736" y="6074"/>
                  </a:moveTo>
                  <a:lnTo>
                    <a:pt x="112506" y="6074"/>
                  </a:lnTo>
                  <a:lnTo>
                    <a:pt x="113261" y="6405"/>
                  </a:lnTo>
                  <a:lnTo>
                    <a:pt x="114385" y="7716"/>
                  </a:lnTo>
                  <a:lnTo>
                    <a:pt x="114667" y="8689"/>
                  </a:lnTo>
                  <a:lnTo>
                    <a:pt x="114667" y="11282"/>
                  </a:lnTo>
                  <a:lnTo>
                    <a:pt x="114385" y="12263"/>
                  </a:lnTo>
                  <a:lnTo>
                    <a:pt x="113261" y="13589"/>
                  </a:lnTo>
                  <a:lnTo>
                    <a:pt x="112506" y="13920"/>
                  </a:lnTo>
                  <a:lnTo>
                    <a:pt x="115722" y="13920"/>
                  </a:lnTo>
                  <a:lnTo>
                    <a:pt x="116670" y="12161"/>
                  </a:lnTo>
                  <a:lnTo>
                    <a:pt x="116865" y="11282"/>
                  </a:lnTo>
                  <a:lnTo>
                    <a:pt x="116864" y="8689"/>
                  </a:lnTo>
                  <a:lnTo>
                    <a:pt x="116670" y="7818"/>
                  </a:lnTo>
                  <a:lnTo>
                    <a:pt x="115791" y="6131"/>
                  </a:lnTo>
                  <a:close/>
                </a:path>
                <a:path w="129539" h="20319">
                  <a:moveTo>
                    <a:pt x="121389" y="4538"/>
                  </a:moveTo>
                  <a:lnTo>
                    <a:pt x="119272" y="4538"/>
                  </a:lnTo>
                  <a:lnTo>
                    <a:pt x="119341" y="5411"/>
                  </a:lnTo>
                  <a:lnTo>
                    <a:pt x="119445" y="15433"/>
                  </a:lnTo>
                  <a:lnTo>
                    <a:pt x="121628" y="15433"/>
                  </a:lnTo>
                  <a:lnTo>
                    <a:pt x="121628" y="8285"/>
                  </a:lnTo>
                  <a:lnTo>
                    <a:pt x="121901" y="7522"/>
                  </a:lnTo>
                  <a:lnTo>
                    <a:pt x="122568" y="6830"/>
                  </a:lnTo>
                  <a:lnTo>
                    <a:pt x="121324" y="6830"/>
                  </a:lnTo>
                  <a:lnTo>
                    <a:pt x="121508" y="6384"/>
                  </a:lnTo>
                  <a:lnTo>
                    <a:pt x="121389" y="4538"/>
                  </a:lnTo>
                  <a:close/>
                </a:path>
                <a:path w="129539" h="20319">
                  <a:moveTo>
                    <a:pt x="128804" y="6096"/>
                  </a:moveTo>
                  <a:lnTo>
                    <a:pt x="125432" y="6096"/>
                  </a:lnTo>
                  <a:lnTo>
                    <a:pt x="125991" y="6305"/>
                  </a:lnTo>
                  <a:lnTo>
                    <a:pt x="126771" y="7161"/>
                  </a:lnTo>
                  <a:lnTo>
                    <a:pt x="126873" y="7522"/>
                  </a:lnTo>
                  <a:lnTo>
                    <a:pt x="126966" y="15433"/>
                  </a:lnTo>
                  <a:lnTo>
                    <a:pt x="129149" y="15433"/>
                  </a:lnTo>
                  <a:lnTo>
                    <a:pt x="129035" y="6830"/>
                  </a:lnTo>
                  <a:lnTo>
                    <a:pt x="128804" y="6096"/>
                  </a:lnTo>
                  <a:close/>
                </a:path>
                <a:path w="129539" h="20319">
                  <a:moveTo>
                    <a:pt x="121540" y="6305"/>
                  </a:moveTo>
                  <a:lnTo>
                    <a:pt x="121324" y="6830"/>
                  </a:lnTo>
                  <a:lnTo>
                    <a:pt x="121585" y="6830"/>
                  </a:lnTo>
                  <a:lnTo>
                    <a:pt x="121540" y="6305"/>
                  </a:lnTo>
                  <a:close/>
                </a:path>
                <a:path w="129539" h="20319">
                  <a:moveTo>
                    <a:pt x="126542" y="4344"/>
                  </a:moveTo>
                  <a:lnTo>
                    <a:pt x="124351" y="4344"/>
                  </a:lnTo>
                  <a:lnTo>
                    <a:pt x="123551" y="4560"/>
                  </a:lnTo>
                  <a:lnTo>
                    <a:pt x="122168" y="5411"/>
                  </a:lnTo>
                  <a:lnTo>
                    <a:pt x="121656" y="6023"/>
                  </a:lnTo>
                  <a:lnTo>
                    <a:pt x="121585" y="6830"/>
                  </a:lnTo>
                  <a:lnTo>
                    <a:pt x="122568" y="6830"/>
                  </a:lnTo>
                  <a:lnTo>
                    <a:pt x="122997" y="6384"/>
                  </a:lnTo>
                  <a:lnTo>
                    <a:pt x="123731" y="6096"/>
                  </a:lnTo>
                  <a:lnTo>
                    <a:pt x="128804" y="6096"/>
                  </a:lnTo>
                  <a:lnTo>
                    <a:pt x="127507" y="4697"/>
                  </a:lnTo>
                  <a:lnTo>
                    <a:pt x="126542" y="4344"/>
                  </a:lnTo>
                  <a:close/>
                </a:path>
              </a:pathLst>
            </a:custGeom>
            <a:solidFill>
              <a:srgbClr val="65758B"/>
            </a:solidFill>
          </p:spPr>
          <p:txBody>
            <a:bodyPr wrap="square" lIns="0" tIns="0" rIns="0" bIns="0" rtlCol="0"/>
            <a:lstStyle/>
            <a:p>
              <a:endParaRPr/>
            </a:p>
          </p:txBody>
        </p:sp>
        <p:pic>
          <p:nvPicPr>
            <p:cNvPr id="112" name="object 112"/>
            <p:cNvPicPr/>
            <p:nvPr/>
          </p:nvPicPr>
          <p:blipFill>
            <a:blip r:embed="rId22" cstate="print"/>
            <a:stretch>
              <a:fillRect/>
            </a:stretch>
          </p:blipFill>
          <p:spPr>
            <a:xfrm>
              <a:off x="5674555" y="2602616"/>
              <a:ext cx="55835" cy="435884"/>
            </a:xfrm>
            <a:prstGeom prst="rect">
              <a:avLst/>
            </a:prstGeom>
          </p:spPr>
        </p:pic>
        <p:pic>
          <p:nvPicPr>
            <p:cNvPr id="113" name="object 113"/>
            <p:cNvPicPr/>
            <p:nvPr/>
          </p:nvPicPr>
          <p:blipFill>
            <a:blip r:embed="rId26" cstate="print"/>
            <a:stretch>
              <a:fillRect/>
            </a:stretch>
          </p:blipFill>
          <p:spPr>
            <a:xfrm>
              <a:off x="5692564" y="2458521"/>
              <a:ext cx="64839" cy="579978"/>
            </a:xfrm>
            <a:prstGeom prst="rect">
              <a:avLst/>
            </a:prstGeom>
          </p:spPr>
        </p:pic>
        <p:sp>
          <p:nvSpPr>
            <p:cNvPr id="114" name="object 114"/>
            <p:cNvSpPr/>
            <p:nvPr/>
          </p:nvSpPr>
          <p:spPr>
            <a:xfrm>
              <a:off x="5719577" y="2476532"/>
              <a:ext cx="20320" cy="544195"/>
            </a:xfrm>
            <a:custGeom>
              <a:avLst/>
              <a:gdLst/>
              <a:ahLst/>
              <a:cxnLst/>
              <a:rect l="l" t="t" r="r" b="b"/>
              <a:pathLst>
                <a:path w="20320" h="544194">
                  <a:moveTo>
                    <a:pt x="15377" y="0"/>
                  </a:moveTo>
                  <a:lnTo>
                    <a:pt x="4434" y="0"/>
                  </a:lnTo>
                  <a:lnTo>
                    <a:pt x="0" y="4436"/>
                  </a:lnTo>
                  <a:lnTo>
                    <a:pt x="0" y="9907"/>
                  </a:lnTo>
                  <a:lnTo>
                    <a:pt x="0" y="543954"/>
                  </a:lnTo>
                  <a:lnTo>
                    <a:pt x="19811" y="543954"/>
                  </a:lnTo>
                  <a:lnTo>
                    <a:pt x="19811" y="4436"/>
                  </a:lnTo>
                  <a:lnTo>
                    <a:pt x="15377" y="0"/>
                  </a:lnTo>
                  <a:close/>
                </a:path>
              </a:pathLst>
            </a:custGeom>
            <a:solidFill>
              <a:srgbClr val="A365E4">
                <a:alpha val="79998"/>
              </a:srgbClr>
            </a:solidFill>
          </p:spPr>
          <p:txBody>
            <a:bodyPr wrap="square" lIns="0" tIns="0" rIns="0" bIns="0" rtlCol="0"/>
            <a:lstStyle/>
            <a:p>
              <a:endParaRPr/>
            </a:p>
          </p:txBody>
        </p:sp>
        <p:sp>
          <p:nvSpPr>
            <p:cNvPr id="115" name="object 115"/>
            <p:cNvSpPr/>
            <p:nvPr/>
          </p:nvSpPr>
          <p:spPr>
            <a:xfrm>
              <a:off x="5746601" y="2662054"/>
              <a:ext cx="18415" cy="358775"/>
            </a:xfrm>
            <a:custGeom>
              <a:avLst/>
              <a:gdLst/>
              <a:ahLst/>
              <a:cxnLst/>
              <a:rect l="l" t="t" r="r" b="b"/>
              <a:pathLst>
                <a:path w="18414" h="358775">
                  <a:moveTo>
                    <a:pt x="13978" y="0"/>
                  </a:moveTo>
                  <a:lnTo>
                    <a:pt x="4032" y="0"/>
                  </a:lnTo>
                  <a:lnTo>
                    <a:pt x="0" y="4032"/>
                  </a:lnTo>
                  <a:lnTo>
                    <a:pt x="0" y="9005"/>
                  </a:lnTo>
                  <a:lnTo>
                    <a:pt x="0" y="358433"/>
                  </a:lnTo>
                  <a:lnTo>
                    <a:pt x="18011" y="358433"/>
                  </a:lnTo>
                  <a:lnTo>
                    <a:pt x="18011" y="4032"/>
                  </a:lnTo>
                  <a:lnTo>
                    <a:pt x="13978" y="0"/>
                  </a:lnTo>
                  <a:close/>
                </a:path>
              </a:pathLst>
            </a:custGeom>
            <a:solidFill>
              <a:srgbClr val="F34344">
                <a:alpha val="69999"/>
              </a:srgbClr>
            </a:solidFill>
          </p:spPr>
          <p:txBody>
            <a:bodyPr wrap="square" lIns="0" tIns="0" rIns="0" bIns="0" rtlCol="0"/>
            <a:lstStyle/>
            <a:p>
              <a:endParaRPr/>
            </a:p>
          </p:txBody>
        </p:sp>
        <p:sp>
          <p:nvSpPr>
            <p:cNvPr id="116" name="object 116"/>
            <p:cNvSpPr/>
            <p:nvPr/>
          </p:nvSpPr>
          <p:spPr>
            <a:xfrm>
              <a:off x="5669141" y="3072798"/>
              <a:ext cx="120014" cy="21590"/>
            </a:xfrm>
            <a:custGeom>
              <a:avLst/>
              <a:gdLst/>
              <a:ahLst/>
              <a:cxnLst/>
              <a:rect l="l" t="t" r="r" b="b"/>
              <a:pathLst>
                <a:path w="120014" h="21589">
                  <a:moveTo>
                    <a:pt x="8091" y="1080"/>
                  </a:moveTo>
                  <a:lnTo>
                    <a:pt x="0" y="1080"/>
                  </a:lnTo>
                  <a:lnTo>
                    <a:pt x="0" y="16318"/>
                  </a:lnTo>
                  <a:lnTo>
                    <a:pt x="2247" y="16318"/>
                  </a:lnTo>
                  <a:lnTo>
                    <a:pt x="2247" y="9963"/>
                  </a:lnTo>
                  <a:lnTo>
                    <a:pt x="8091" y="9963"/>
                  </a:lnTo>
                  <a:lnTo>
                    <a:pt x="9337" y="9566"/>
                  </a:lnTo>
                  <a:lnTo>
                    <a:pt x="10873" y="8169"/>
                  </a:lnTo>
                  <a:lnTo>
                    <a:pt x="2247" y="8169"/>
                  </a:lnTo>
                  <a:lnTo>
                    <a:pt x="2247" y="2874"/>
                  </a:lnTo>
                  <a:lnTo>
                    <a:pt x="10888" y="2874"/>
                  </a:lnTo>
                  <a:lnTo>
                    <a:pt x="9337" y="1477"/>
                  </a:lnTo>
                  <a:lnTo>
                    <a:pt x="8091" y="1080"/>
                  </a:lnTo>
                  <a:close/>
                </a:path>
                <a:path w="120014" h="21589">
                  <a:moveTo>
                    <a:pt x="10888" y="2874"/>
                  </a:moveTo>
                  <a:lnTo>
                    <a:pt x="7247" y="2874"/>
                  </a:lnTo>
                  <a:lnTo>
                    <a:pt x="8018" y="3105"/>
                  </a:lnTo>
                  <a:lnTo>
                    <a:pt x="9056" y="4027"/>
                  </a:lnTo>
                  <a:lnTo>
                    <a:pt x="9315" y="4674"/>
                  </a:lnTo>
                  <a:lnTo>
                    <a:pt x="9315" y="6361"/>
                  </a:lnTo>
                  <a:lnTo>
                    <a:pt x="9056" y="7016"/>
                  </a:lnTo>
                  <a:lnTo>
                    <a:pt x="8018" y="7938"/>
                  </a:lnTo>
                  <a:lnTo>
                    <a:pt x="7247" y="8169"/>
                  </a:lnTo>
                  <a:lnTo>
                    <a:pt x="10873" y="8169"/>
                  </a:lnTo>
                  <a:lnTo>
                    <a:pt x="11080" y="7981"/>
                  </a:lnTo>
                  <a:lnTo>
                    <a:pt x="11470" y="7016"/>
                  </a:lnTo>
                  <a:lnTo>
                    <a:pt x="11479" y="4027"/>
                  </a:lnTo>
                  <a:lnTo>
                    <a:pt x="11080" y="3046"/>
                  </a:lnTo>
                  <a:lnTo>
                    <a:pt x="10888" y="2874"/>
                  </a:lnTo>
                  <a:close/>
                </a:path>
                <a:path w="120014" h="21589">
                  <a:moveTo>
                    <a:pt x="19152" y="5229"/>
                  </a:moveTo>
                  <a:lnTo>
                    <a:pt x="17091" y="5229"/>
                  </a:lnTo>
                  <a:lnTo>
                    <a:pt x="16177" y="5467"/>
                  </a:lnTo>
                  <a:lnTo>
                    <a:pt x="12898" y="12650"/>
                  </a:lnTo>
                  <a:lnTo>
                    <a:pt x="13403" y="14027"/>
                  </a:lnTo>
                  <a:lnTo>
                    <a:pt x="15420" y="16015"/>
                  </a:lnTo>
                  <a:lnTo>
                    <a:pt x="16803" y="16512"/>
                  </a:lnTo>
                  <a:lnTo>
                    <a:pt x="19368" y="16512"/>
                  </a:lnTo>
                  <a:lnTo>
                    <a:pt x="20132" y="16396"/>
                  </a:lnTo>
                  <a:lnTo>
                    <a:pt x="21573" y="15921"/>
                  </a:lnTo>
                  <a:lnTo>
                    <a:pt x="22185" y="15576"/>
                  </a:lnTo>
                  <a:lnTo>
                    <a:pt x="22689" y="15129"/>
                  </a:lnTo>
                  <a:lnTo>
                    <a:pt x="22534" y="14805"/>
                  </a:lnTo>
                  <a:lnTo>
                    <a:pt x="17452" y="14805"/>
                  </a:lnTo>
                  <a:lnTo>
                    <a:pt x="16558" y="14480"/>
                  </a:lnTo>
                  <a:lnTo>
                    <a:pt x="15304" y="13183"/>
                  </a:lnTo>
                  <a:lnTo>
                    <a:pt x="14994" y="12218"/>
                  </a:lnTo>
                  <a:lnTo>
                    <a:pt x="14994" y="11173"/>
                  </a:lnTo>
                  <a:lnTo>
                    <a:pt x="14606" y="11173"/>
                  </a:lnTo>
                  <a:lnTo>
                    <a:pt x="14606" y="9919"/>
                  </a:lnTo>
                  <a:lnTo>
                    <a:pt x="14994" y="9919"/>
                  </a:lnTo>
                  <a:lnTo>
                    <a:pt x="15102" y="9121"/>
                  </a:lnTo>
                  <a:lnTo>
                    <a:pt x="15303" y="8493"/>
                  </a:lnTo>
                  <a:lnTo>
                    <a:pt x="16363" y="7138"/>
                  </a:lnTo>
                  <a:lnTo>
                    <a:pt x="17142" y="6786"/>
                  </a:lnTo>
                  <a:lnTo>
                    <a:pt x="21802" y="6786"/>
                  </a:lnTo>
                  <a:lnTo>
                    <a:pt x="21393" y="6310"/>
                  </a:lnTo>
                  <a:lnTo>
                    <a:pt x="20010" y="5445"/>
                  </a:lnTo>
                  <a:lnTo>
                    <a:pt x="19152" y="5229"/>
                  </a:lnTo>
                  <a:close/>
                </a:path>
                <a:path w="120014" h="21589">
                  <a:moveTo>
                    <a:pt x="21976" y="13638"/>
                  </a:moveTo>
                  <a:lnTo>
                    <a:pt x="21471" y="14056"/>
                  </a:lnTo>
                  <a:lnTo>
                    <a:pt x="20938" y="14358"/>
                  </a:lnTo>
                  <a:lnTo>
                    <a:pt x="19829" y="14718"/>
                  </a:lnTo>
                  <a:lnTo>
                    <a:pt x="19239" y="14805"/>
                  </a:lnTo>
                  <a:lnTo>
                    <a:pt x="22534" y="14805"/>
                  </a:lnTo>
                  <a:lnTo>
                    <a:pt x="21976" y="13638"/>
                  </a:lnTo>
                  <a:close/>
                </a:path>
                <a:path w="120014" h="21589">
                  <a:moveTo>
                    <a:pt x="14994" y="9919"/>
                  </a:moveTo>
                  <a:lnTo>
                    <a:pt x="14606" y="9919"/>
                  </a:lnTo>
                  <a:lnTo>
                    <a:pt x="14606" y="11173"/>
                  </a:lnTo>
                  <a:lnTo>
                    <a:pt x="14994" y="11173"/>
                  </a:lnTo>
                  <a:lnTo>
                    <a:pt x="14994" y="9919"/>
                  </a:lnTo>
                  <a:close/>
                </a:path>
                <a:path w="120014" h="21589">
                  <a:moveTo>
                    <a:pt x="20960" y="9919"/>
                  </a:moveTo>
                  <a:lnTo>
                    <a:pt x="14994" y="9919"/>
                  </a:lnTo>
                  <a:lnTo>
                    <a:pt x="14994" y="11173"/>
                  </a:lnTo>
                  <a:lnTo>
                    <a:pt x="22819" y="11173"/>
                  </a:lnTo>
                  <a:lnTo>
                    <a:pt x="22819" y="10201"/>
                  </a:lnTo>
                  <a:lnTo>
                    <a:pt x="20960" y="10201"/>
                  </a:lnTo>
                  <a:lnTo>
                    <a:pt x="20960" y="9919"/>
                  </a:lnTo>
                  <a:close/>
                </a:path>
                <a:path w="120014" h="21589">
                  <a:moveTo>
                    <a:pt x="21802" y="6786"/>
                  </a:moveTo>
                  <a:lnTo>
                    <a:pt x="19058" y="6786"/>
                  </a:lnTo>
                  <a:lnTo>
                    <a:pt x="19683" y="7059"/>
                  </a:lnTo>
                  <a:lnTo>
                    <a:pt x="20716" y="8284"/>
                  </a:lnTo>
                  <a:lnTo>
                    <a:pt x="20854" y="8760"/>
                  </a:lnTo>
                  <a:lnTo>
                    <a:pt x="20960" y="10201"/>
                  </a:lnTo>
                  <a:lnTo>
                    <a:pt x="21328" y="9919"/>
                  </a:lnTo>
                  <a:lnTo>
                    <a:pt x="22819" y="9919"/>
                  </a:lnTo>
                  <a:lnTo>
                    <a:pt x="22761" y="9121"/>
                  </a:lnTo>
                  <a:lnTo>
                    <a:pt x="22639" y="8493"/>
                  </a:lnTo>
                  <a:lnTo>
                    <a:pt x="21918" y="6922"/>
                  </a:lnTo>
                  <a:lnTo>
                    <a:pt x="21802" y="6786"/>
                  </a:lnTo>
                  <a:close/>
                </a:path>
                <a:path w="120014" h="21589">
                  <a:moveTo>
                    <a:pt x="22819" y="9919"/>
                  </a:moveTo>
                  <a:lnTo>
                    <a:pt x="21328" y="9919"/>
                  </a:lnTo>
                  <a:lnTo>
                    <a:pt x="20960" y="10201"/>
                  </a:lnTo>
                  <a:lnTo>
                    <a:pt x="22819" y="10201"/>
                  </a:lnTo>
                  <a:lnTo>
                    <a:pt x="22819" y="9919"/>
                  </a:lnTo>
                  <a:close/>
                </a:path>
                <a:path w="120014" h="21589">
                  <a:moveTo>
                    <a:pt x="27269" y="5424"/>
                  </a:moveTo>
                  <a:lnTo>
                    <a:pt x="25151" y="5424"/>
                  </a:lnTo>
                  <a:lnTo>
                    <a:pt x="25184" y="5770"/>
                  </a:lnTo>
                  <a:lnTo>
                    <a:pt x="25281" y="16318"/>
                  </a:lnTo>
                  <a:lnTo>
                    <a:pt x="27485" y="16318"/>
                  </a:lnTo>
                  <a:lnTo>
                    <a:pt x="27600" y="9121"/>
                  </a:lnTo>
                  <a:lnTo>
                    <a:pt x="28030" y="8234"/>
                  </a:lnTo>
                  <a:lnTo>
                    <a:pt x="27161" y="8234"/>
                  </a:lnTo>
                  <a:lnTo>
                    <a:pt x="27306" y="7557"/>
                  </a:lnTo>
                  <a:lnTo>
                    <a:pt x="27269" y="5424"/>
                  </a:lnTo>
                  <a:close/>
                </a:path>
                <a:path w="120014" h="21589">
                  <a:moveTo>
                    <a:pt x="27426" y="7281"/>
                  </a:moveTo>
                  <a:lnTo>
                    <a:pt x="27306" y="7557"/>
                  </a:lnTo>
                  <a:lnTo>
                    <a:pt x="27161" y="8234"/>
                  </a:lnTo>
                  <a:lnTo>
                    <a:pt x="27506" y="8234"/>
                  </a:lnTo>
                  <a:lnTo>
                    <a:pt x="27426" y="7281"/>
                  </a:lnTo>
                  <a:close/>
                </a:path>
                <a:path w="120014" h="21589">
                  <a:moveTo>
                    <a:pt x="30180" y="5229"/>
                  </a:moveTo>
                  <a:lnTo>
                    <a:pt x="27506" y="8234"/>
                  </a:lnTo>
                  <a:lnTo>
                    <a:pt x="28030" y="8234"/>
                  </a:lnTo>
                  <a:lnTo>
                    <a:pt x="28401" y="7795"/>
                  </a:lnTo>
                  <a:lnTo>
                    <a:pt x="29293" y="7232"/>
                  </a:lnTo>
                  <a:lnTo>
                    <a:pt x="29834" y="7089"/>
                  </a:lnTo>
                  <a:lnTo>
                    <a:pt x="31767" y="7089"/>
                  </a:lnTo>
                  <a:lnTo>
                    <a:pt x="31707" y="5337"/>
                  </a:lnTo>
                  <a:lnTo>
                    <a:pt x="31153" y="5243"/>
                  </a:lnTo>
                  <a:lnTo>
                    <a:pt x="30180" y="5229"/>
                  </a:lnTo>
                  <a:close/>
                </a:path>
                <a:path w="120014" h="21589">
                  <a:moveTo>
                    <a:pt x="31767" y="7089"/>
                  </a:moveTo>
                  <a:lnTo>
                    <a:pt x="30727" y="7089"/>
                  </a:lnTo>
                  <a:lnTo>
                    <a:pt x="31304" y="7146"/>
                  </a:lnTo>
                  <a:lnTo>
                    <a:pt x="31765" y="7305"/>
                  </a:lnTo>
                  <a:lnTo>
                    <a:pt x="31767" y="7089"/>
                  </a:lnTo>
                  <a:close/>
                </a:path>
                <a:path w="120014" h="21589">
                  <a:moveTo>
                    <a:pt x="33366" y="13703"/>
                  </a:moveTo>
                  <a:lnTo>
                    <a:pt x="32696" y="15194"/>
                  </a:lnTo>
                  <a:lnTo>
                    <a:pt x="33200" y="15612"/>
                  </a:lnTo>
                  <a:lnTo>
                    <a:pt x="33835" y="15935"/>
                  </a:lnTo>
                  <a:lnTo>
                    <a:pt x="35361" y="16396"/>
                  </a:lnTo>
                  <a:lnTo>
                    <a:pt x="36197" y="16512"/>
                  </a:lnTo>
                  <a:lnTo>
                    <a:pt x="37999" y="16512"/>
                  </a:lnTo>
                  <a:lnTo>
                    <a:pt x="38776" y="16383"/>
                  </a:lnTo>
                  <a:lnTo>
                    <a:pt x="40102" y="15863"/>
                  </a:lnTo>
                  <a:lnTo>
                    <a:pt x="40622" y="15482"/>
                  </a:lnTo>
                  <a:lnTo>
                    <a:pt x="41044" y="14913"/>
                  </a:lnTo>
                  <a:lnTo>
                    <a:pt x="36450" y="14913"/>
                  </a:lnTo>
                  <a:lnTo>
                    <a:pt x="35787" y="14812"/>
                  </a:lnTo>
                  <a:lnTo>
                    <a:pt x="34490" y="14409"/>
                  </a:lnTo>
                  <a:lnTo>
                    <a:pt x="33900" y="14105"/>
                  </a:lnTo>
                  <a:lnTo>
                    <a:pt x="33366" y="13703"/>
                  </a:lnTo>
                  <a:close/>
                </a:path>
                <a:path w="120014" h="21589">
                  <a:moveTo>
                    <a:pt x="38172" y="5229"/>
                  </a:moveTo>
                  <a:lnTo>
                    <a:pt x="36485" y="5229"/>
                  </a:lnTo>
                  <a:lnTo>
                    <a:pt x="35714" y="5374"/>
                  </a:lnTo>
                  <a:lnTo>
                    <a:pt x="34404" y="5949"/>
                  </a:lnTo>
                  <a:lnTo>
                    <a:pt x="33900" y="6346"/>
                  </a:lnTo>
                  <a:lnTo>
                    <a:pt x="33193" y="7355"/>
                  </a:lnTo>
                  <a:lnTo>
                    <a:pt x="33130" y="9631"/>
                  </a:lnTo>
                  <a:lnTo>
                    <a:pt x="33258" y="9970"/>
                  </a:lnTo>
                  <a:lnTo>
                    <a:pt x="34209" y="10949"/>
                  </a:lnTo>
                  <a:lnTo>
                    <a:pt x="34908" y="11296"/>
                  </a:lnTo>
                  <a:lnTo>
                    <a:pt x="35830" y="11498"/>
                  </a:lnTo>
                  <a:lnTo>
                    <a:pt x="38482" y="12024"/>
                  </a:lnTo>
                  <a:lnTo>
                    <a:pt x="38892" y="12197"/>
                  </a:lnTo>
                  <a:lnTo>
                    <a:pt x="39396" y="12658"/>
                  </a:lnTo>
                  <a:lnTo>
                    <a:pt x="39496" y="13882"/>
                  </a:lnTo>
                  <a:lnTo>
                    <a:pt x="39324" y="14213"/>
                  </a:lnTo>
                  <a:lnTo>
                    <a:pt x="38517" y="14776"/>
                  </a:lnTo>
                  <a:lnTo>
                    <a:pt x="37919" y="14913"/>
                  </a:lnTo>
                  <a:lnTo>
                    <a:pt x="41044" y="14913"/>
                  </a:lnTo>
                  <a:lnTo>
                    <a:pt x="41371" y="14474"/>
                  </a:lnTo>
                  <a:lnTo>
                    <a:pt x="41487" y="14105"/>
                  </a:lnTo>
                  <a:lnTo>
                    <a:pt x="41398" y="12024"/>
                  </a:lnTo>
                  <a:lnTo>
                    <a:pt x="41313" y="11808"/>
                  </a:lnTo>
                  <a:lnTo>
                    <a:pt x="40333" y="10885"/>
                  </a:lnTo>
                  <a:lnTo>
                    <a:pt x="39598" y="10553"/>
                  </a:lnTo>
                  <a:lnTo>
                    <a:pt x="36544" y="9941"/>
                  </a:lnTo>
                  <a:lnTo>
                    <a:pt x="36024" y="9812"/>
                  </a:lnTo>
                  <a:lnTo>
                    <a:pt x="35642" y="9631"/>
                  </a:lnTo>
                  <a:lnTo>
                    <a:pt x="35167" y="9156"/>
                  </a:lnTo>
                  <a:lnTo>
                    <a:pt x="35076" y="7932"/>
                  </a:lnTo>
                  <a:lnTo>
                    <a:pt x="35246" y="7585"/>
                  </a:lnTo>
                  <a:lnTo>
                    <a:pt x="36024" y="6981"/>
                  </a:lnTo>
                  <a:lnTo>
                    <a:pt x="36622" y="6830"/>
                  </a:lnTo>
                  <a:lnTo>
                    <a:pt x="41217" y="6830"/>
                  </a:lnTo>
                  <a:lnTo>
                    <a:pt x="41342" y="6569"/>
                  </a:lnTo>
                  <a:lnTo>
                    <a:pt x="40881" y="6137"/>
                  </a:lnTo>
                  <a:lnTo>
                    <a:pt x="40304" y="5806"/>
                  </a:lnTo>
                  <a:lnTo>
                    <a:pt x="38921" y="5345"/>
                  </a:lnTo>
                  <a:lnTo>
                    <a:pt x="38172" y="5229"/>
                  </a:lnTo>
                  <a:close/>
                </a:path>
                <a:path w="120014" h="21589">
                  <a:moveTo>
                    <a:pt x="41217" y="6830"/>
                  </a:moveTo>
                  <a:lnTo>
                    <a:pt x="38006" y="6830"/>
                  </a:lnTo>
                  <a:lnTo>
                    <a:pt x="38574" y="6938"/>
                  </a:lnTo>
                  <a:lnTo>
                    <a:pt x="39698" y="7355"/>
                  </a:lnTo>
                  <a:lnTo>
                    <a:pt x="40204" y="7644"/>
                  </a:lnTo>
                  <a:lnTo>
                    <a:pt x="40650" y="8018"/>
                  </a:lnTo>
                  <a:lnTo>
                    <a:pt x="41217" y="6830"/>
                  </a:lnTo>
                  <a:close/>
                </a:path>
                <a:path w="120014" h="21589">
                  <a:moveTo>
                    <a:pt x="46076" y="5424"/>
                  </a:moveTo>
                  <a:lnTo>
                    <a:pt x="43958" y="5424"/>
                  </a:lnTo>
                  <a:lnTo>
                    <a:pt x="44032" y="6367"/>
                  </a:lnTo>
                  <a:lnTo>
                    <a:pt x="44131" y="20986"/>
                  </a:lnTo>
                  <a:lnTo>
                    <a:pt x="46314" y="20986"/>
                  </a:lnTo>
                  <a:lnTo>
                    <a:pt x="46241" y="14474"/>
                  </a:lnTo>
                  <a:lnTo>
                    <a:pt x="46076" y="13897"/>
                  </a:lnTo>
                  <a:lnTo>
                    <a:pt x="47195" y="13897"/>
                  </a:lnTo>
                  <a:lnTo>
                    <a:pt x="46551" y="13148"/>
                  </a:lnTo>
                  <a:lnTo>
                    <a:pt x="46271" y="12167"/>
                  </a:lnTo>
                  <a:lnTo>
                    <a:pt x="46271" y="9574"/>
                  </a:lnTo>
                  <a:lnTo>
                    <a:pt x="46551" y="8601"/>
                  </a:lnTo>
                  <a:lnTo>
                    <a:pt x="47172" y="7887"/>
                  </a:lnTo>
                  <a:lnTo>
                    <a:pt x="46055" y="7887"/>
                  </a:lnTo>
                  <a:lnTo>
                    <a:pt x="46129" y="7622"/>
                  </a:lnTo>
                  <a:lnTo>
                    <a:pt x="46076" y="5424"/>
                  </a:lnTo>
                  <a:close/>
                </a:path>
                <a:path w="120014" h="21589">
                  <a:moveTo>
                    <a:pt x="47195" y="13897"/>
                  </a:moveTo>
                  <a:lnTo>
                    <a:pt x="46314" y="13897"/>
                  </a:lnTo>
                  <a:lnTo>
                    <a:pt x="46379" y="14805"/>
                  </a:lnTo>
                  <a:lnTo>
                    <a:pt x="46767" y="15345"/>
                  </a:lnTo>
                  <a:lnTo>
                    <a:pt x="48188" y="16289"/>
                  </a:lnTo>
                  <a:lnTo>
                    <a:pt x="48994" y="16512"/>
                  </a:lnTo>
                  <a:lnTo>
                    <a:pt x="50910" y="16512"/>
                  </a:lnTo>
                  <a:lnTo>
                    <a:pt x="51764" y="16282"/>
                  </a:lnTo>
                  <a:lnTo>
                    <a:pt x="53195" y="15396"/>
                  </a:lnTo>
                  <a:lnTo>
                    <a:pt x="53700" y="14805"/>
                  </a:lnTo>
                  <a:lnTo>
                    <a:pt x="48454" y="14805"/>
                  </a:lnTo>
                  <a:lnTo>
                    <a:pt x="47691" y="14474"/>
                  </a:lnTo>
                  <a:lnTo>
                    <a:pt x="47195" y="13897"/>
                  </a:lnTo>
                  <a:close/>
                </a:path>
                <a:path w="120014" h="21589">
                  <a:moveTo>
                    <a:pt x="53707" y="6959"/>
                  </a:moveTo>
                  <a:lnTo>
                    <a:pt x="50356" y="6959"/>
                  </a:lnTo>
                  <a:lnTo>
                    <a:pt x="51112" y="7291"/>
                  </a:lnTo>
                  <a:lnTo>
                    <a:pt x="52251" y="8601"/>
                  </a:lnTo>
                  <a:lnTo>
                    <a:pt x="52538" y="9574"/>
                  </a:lnTo>
                  <a:lnTo>
                    <a:pt x="52538" y="12167"/>
                  </a:lnTo>
                  <a:lnTo>
                    <a:pt x="52251" y="13148"/>
                  </a:lnTo>
                  <a:lnTo>
                    <a:pt x="51112" y="14474"/>
                  </a:lnTo>
                  <a:lnTo>
                    <a:pt x="50356" y="14805"/>
                  </a:lnTo>
                  <a:lnTo>
                    <a:pt x="53700" y="14805"/>
                  </a:lnTo>
                  <a:lnTo>
                    <a:pt x="54542" y="13046"/>
                  </a:lnTo>
                  <a:lnTo>
                    <a:pt x="54717" y="12167"/>
                  </a:lnTo>
                  <a:lnTo>
                    <a:pt x="54720" y="9574"/>
                  </a:lnTo>
                  <a:lnTo>
                    <a:pt x="54542" y="8681"/>
                  </a:lnTo>
                  <a:lnTo>
                    <a:pt x="53777" y="7067"/>
                  </a:lnTo>
                  <a:close/>
                </a:path>
                <a:path w="120014" h="21589">
                  <a:moveTo>
                    <a:pt x="46314" y="13897"/>
                  </a:moveTo>
                  <a:lnTo>
                    <a:pt x="46076" y="13897"/>
                  </a:lnTo>
                  <a:lnTo>
                    <a:pt x="46314" y="14714"/>
                  </a:lnTo>
                  <a:lnTo>
                    <a:pt x="46314" y="13897"/>
                  </a:lnTo>
                  <a:close/>
                </a:path>
                <a:path w="120014" h="21589">
                  <a:moveTo>
                    <a:pt x="46236" y="7242"/>
                  </a:moveTo>
                  <a:lnTo>
                    <a:pt x="46055" y="7887"/>
                  </a:lnTo>
                  <a:lnTo>
                    <a:pt x="46292" y="7887"/>
                  </a:lnTo>
                  <a:lnTo>
                    <a:pt x="46236" y="7242"/>
                  </a:lnTo>
                  <a:close/>
                </a:path>
                <a:path w="120014" h="21589">
                  <a:moveTo>
                    <a:pt x="50910" y="5229"/>
                  </a:moveTo>
                  <a:lnTo>
                    <a:pt x="48980" y="5229"/>
                  </a:lnTo>
                  <a:lnTo>
                    <a:pt x="48144" y="5467"/>
                  </a:lnTo>
                  <a:lnTo>
                    <a:pt x="46746" y="6418"/>
                  </a:lnTo>
                  <a:lnTo>
                    <a:pt x="46361" y="6959"/>
                  </a:lnTo>
                  <a:lnTo>
                    <a:pt x="46292" y="7887"/>
                  </a:lnTo>
                  <a:lnTo>
                    <a:pt x="47172" y="7887"/>
                  </a:lnTo>
                  <a:lnTo>
                    <a:pt x="47691" y="7291"/>
                  </a:lnTo>
                  <a:lnTo>
                    <a:pt x="48454" y="6959"/>
                  </a:lnTo>
                  <a:lnTo>
                    <a:pt x="53707" y="6959"/>
                  </a:lnTo>
                  <a:lnTo>
                    <a:pt x="53195" y="6367"/>
                  </a:lnTo>
                  <a:lnTo>
                    <a:pt x="51753" y="5461"/>
                  </a:lnTo>
                  <a:lnTo>
                    <a:pt x="50910" y="5229"/>
                  </a:lnTo>
                  <a:close/>
                </a:path>
                <a:path w="120014" h="21589">
                  <a:moveTo>
                    <a:pt x="59485" y="5424"/>
                  </a:moveTo>
                  <a:lnTo>
                    <a:pt x="57302" y="5424"/>
                  </a:lnTo>
                  <a:lnTo>
                    <a:pt x="57302" y="16318"/>
                  </a:lnTo>
                  <a:lnTo>
                    <a:pt x="59485" y="16318"/>
                  </a:lnTo>
                  <a:lnTo>
                    <a:pt x="59485" y="5424"/>
                  </a:lnTo>
                  <a:close/>
                </a:path>
                <a:path w="120014" h="21589">
                  <a:moveTo>
                    <a:pt x="59658" y="885"/>
                  </a:moveTo>
                  <a:lnTo>
                    <a:pt x="57129" y="885"/>
                  </a:lnTo>
                  <a:lnTo>
                    <a:pt x="57129" y="3154"/>
                  </a:lnTo>
                  <a:lnTo>
                    <a:pt x="59658" y="3154"/>
                  </a:lnTo>
                  <a:lnTo>
                    <a:pt x="59658" y="885"/>
                  </a:lnTo>
                  <a:close/>
                </a:path>
                <a:path w="120014" h="21589">
                  <a:moveTo>
                    <a:pt x="68167" y="5229"/>
                  </a:moveTo>
                  <a:lnTo>
                    <a:pt x="66366" y="5229"/>
                  </a:lnTo>
                  <a:lnTo>
                    <a:pt x="65415" y="5453"/>
                  </a:lnTo>
                  <a:lnTo>
                    <a:pt x="63800" y="6332"/>
                  </a:lnTo>
                  <a:lnTo>
                    <a:pt x="63181" y="6959"/>
                  </a:lnTo>
                  <a:lnTo>
                    <a:pt x="62280" y="8637"/>
                  </a:lnTo>
                  <a:lnTo>
                    <a:pt x="62072" y="9574"/>
                  </a:lnTo>
                  <a:lnTo>
                    <a:pt x="62081" y="12096"/>
                  </a:lnTo>
                  <a:lnTo>
                    <a:pt x="66366" y="16512"/>
                  </a:lnTo>
                  <a:lnTo>
                    <a:pt x="68139" y="16512"/>
                  </a:lnTo>
                  <a:lnTo>
                    <a:pt x="68808" y="16396"/>
                  </a:lnTo>
                  <a:lnTo>
                    <a:pt x="70148" y="15921"/>
                  </a:lnTo>
                  <a:lnTo>
                    <a:pt x="70711" y="15582"/>
                  </a:lnTo>
                  <a:lnTo>
                    <a:pt x="71158" y="15151"/>
                  </a:lnTo>
                  <a:lnTo>
                    <a:pt x="70977" y="14762"/>
                  </a:lnTo>
                  <a:lnTo>
                    <a:pt x="66575" y="14762"/>
                  </a:lnTo>
                  <a:lnTo>
                    <a:pt x="65761" y="14423"/>
                  </a:lnTo>
                  <a:lnTo>
                    <a:pt x="64579" y="13068"/>
                  </a:lnTo>
                  <a:lnTo>
                    <a:pt x="64284" y="12096"/>
                  </a:lnTo>
                  <a:lnTo>
                    <a:pt x="64284" y="9574"/>
                  </a:lnTo>
                  <a:lnTo>
                    <a:pt x="64579" y="8615"/>
                  </a:lnTo>
                  <a:lnTo>
                    <a:pt x="65761" y="7291"/>
                  </a:lnTo>
                  <a:lnTo>
                    <a:pt x="66575" y="6959"/>
                  </a:lnTo>
                  <a:lnTo>
                    <a:pt x="70986" y="6959"/>
                  </a:lnTo>
                  <a:lnTo>
                    <a:pt x="71158" y="6591"/>
                  </a:lnTo>
                  <a:lnTo>
                    <a:pt x="70725" y="6159"/>
                  </a:lnTo>
                  <a:lnTo>
                    <a:pt x="70177" y="5828"/>
                  </a:lnTo>
                  <a:lnTo>
                    <a:pt x="68851" y="5353"/>
                  </a:lnTo>
                  <a:lnTo>
                    <a:pt x="68167" y="5229"/>
                  </a:lnTo>
                  <a:close/>
                </a:path>
                <a:path w="120014" h="21589">
                  <a:moveTo>
                    <a:pt x="70444" y="13616"/>
                  </a:moveTo>
                  <a:lnTo>
                    <a:pt x="70026" y="14019"/>
                  </a:lnTo>
                  <a:lnTo>
                    <a:pt x="69565" y="14315"/>
                  </a:lnTo>
                  <a:lnTo>
                    <a:pt x="68557" y="14674"/>
                  </a:lnTo>
                  <a:lnTo>
                    <a:pt x="68074" y="14762"/>
                  </a:lnTo>
                  <a:lnTo>
                    <a:pt x="70977" y="14762"/>
                  </a:lnTo>
                  <a:lnTo>
                    <a:pt x="70444" y="13616"/>
                  </a:lnTo>
                  <a:close/>
                </a:path>
                <a:path w="120014" h="21589">
                  <a:moveTo>
                    <a:pt x="70986" y="6959"/>
                  </a:moveTo>
                  <a:lnTo>
                    <a:pt x="68088" y="6959"/>
                  </a:lnTo>
                  <a:lnTo>
                    <a:pt x="68578" y="7059"/>
                  </a:lnTo>
                  <a:lnTo>
                    <a:pt x="69587" y="7448"/>
                  </a:lnTo>
                  <a:lnTo>
                    <a:pt x="70040" y="7736"/>
                  </a:lnTo>
                  <a:lnTo>
                    <a:pt x="70444" y="8126"/>
                  </a:lnTo>
                  <a:lnTo>
                    <a:pt x="70986" y="6959"/>
                  </a:lnTo>
                  <a:close/>
                </a:path>
                <a:path w="120014" h="21589">
                  <a:moveTo>
                    <a:pt x="78508" y="5229"/>
                  </a:moveTo>
                  <a:lnTo>
                    <a:pt x="76592" y="5229"/>
                  </a:lnTo>
                  <a:lnTo>
                    <a:pt x="75739" y="5467"/>
                  </a:lnTo>
                  <a:lnTo>
                    <a:pt x="74308" y="6367"/>
                  </a:lnTo>
                  <a:lnTo>
                    <a:pt x="73789" y="6959"/>
                  </a:lnTo>
                  <a:lnTo>
                    <a:pt x="72953" y="8681"/>
                  </a:lnTo>
                  <a:lnTo>
                    <a:pt x="72781" y="9574"/>
                  </a:lnTo>
                  <a:lnTo>
                    <a:pt x="72784" y="12167"/>
                  </a:lnTo>
                  <a:lnTo>
                    <a:pt x="76592" y="16512"/>
                  </a:lnTo>
                  <a:lnTo>
                    <a:pt x="78479" y="16512"/>
                  </a:lnTo>
                  <a:lnTo>
                    <a:pt x="79293" y="16282"/>
                  </a:lnTo>
                  <a:lnTo>
                    <a:pt x="80721" y="15345"/>
                  </a:lnTo>
                  <a:lnTo>
                    <a:pt x="81120" y="14805"/>
                  </a:lnTo>
                  <a:lnTo>
                    <a:pt x="77132" y="14805"/>
                  </a:lnTo>
                  <a:lnTo>
                    <a:pt x="76368" y="14474"/>
                  </a:lnTo>
                  <a:lnTo>
                    <a:pt x="75244" y="13148"/>
                  </a:lnTo>
                  <a:lnTo>
                    <a:pt x="74964" y="12167"/>
                  </a:lnTo>
                  <a:lnTo>
                    <a:pt x="74964" y="9574"/>
                  </a:lnTo>
                  <a:lnTo>
                    <a:pt x="75244" y="8601"/>
                  </a:lnTo>
                  <a:lnTo>
                    <a:pt x="76382" y="7291"/>
                  </a:lnTo>
                  <a:lnTo>
                    <a:pt x="77147" y="6959"/>
                  </a:lnTo>
                  <a:lnTo>
                    <a:pt x="81139" y="6959"/>
                  </a:lnTo>
                  <a:lnTo>
                    <a:pt x="80749" y="6418"/>
                  </a:lnTo>
                  <a:lnTo>
                    <a:pt x="79314" y="5461"/>
                  </a:lnTo>
                  <a:lnTo>
                    <a:pt x="78508" y="5229"/>
                  </a:lnTo>
                  <a:close/>
                </a:path>
                <a:path w="120014" h="21589">
                  <a:moveTo>
                    <a:pt x="83371" y="13897"/>
                  </a:moveTo>
                  <a:lnTo>
                    <a:pt x="81427" y="13897"/>
                  </a:lnTo>
                  <a:lnTo>
                    <a:pt x="81262" y="14474"/>
                  </a:lnTo>
                  <a:lnTo>
                    <a:pt x="81188" y="16318"/>
                  </a:lnTo>
                  <a:lnTo>
                    <a:pt x="83371" y="16318"/>
                  </a:lnTo>
                  <a:lnTo>
                    <a:pt x="83371" y="13897"/>
                  </a:lnTo>
                  <a:close/>
                </a:path>
                <a:path w="120014" h="21589">
                  <a:moveTo>
                    <a:pt x="81139" y="6959"/>
                  </a:moveTo>
                  <a:lnTo>
                    <a:pt x="79034" y="6959"/>
                  </a:lnTo>
                  <a:lnTo>
                    <a:pt x="79783" y="7291"/>
                  </a:lnTo>
                  <a:lnTo>
                    <a:pt x="80921" y="8601"/>
                  </a:lnTo>
                  <a:lnTo>
                    <a:pt x="81210" y="9574"/>
                  </a:lnTo>
                  <a:lnTo>
                    <a:pt x="81210" y="12167"/>
                  </a:lnTo>
                  <a:lnTo>
                    <a:pt x="80921" y="13148"/>
                  </a:lnTo>
                  <a:lnTo>
                    <a:pt x="79783" y="14474"/>
                  </a:lnTo>
                  <a:lnTo>
                    <a:pt x="79034" y="14805"/>
                  </a:lnTo>
                  <a:lnTo>
                    <a:pt x="81120" y="14805"/>
                  </a:lnTo>
                  <a:lnTo>
                    <a:pt x="81188" y="13897"/>
                  </a:lnTo>
                  <a:lnTo>
                    <a:pt x="83371" y="13897"/>
                  </a:lnTo>
                  <a:lnTo>
                    <a:pt x="83371" y="7887"/>
                  </a:lnTo>
                  <a:lnTo>
                    <a:pt x="81210" y="7887"/>
                  </a:lnTo>
                  <a:lnTo>
                    <a:pt x="81139" y="6959"/>
                  </a:lnTo>
                  <a:close/>
                </a:path>
                <a:path w="120014" h="21589">
                  <a:moveTo>
                    <a:pt x="81427" y="13897"/>
                  </a:moveTo>
                  <a:lnTo>
                    <a:pt x="81188" y="13897"/>
                  </a:lnTo>
                  <a:lnTo>
                    <a:pt x="81188" y="14714"/>
                  </a:lnTo>
                  <a:lnTo>
                    <a:pt x="81427" y="13897"/>
                  </a:lnTo>
                  <a:close/>
                </a:path>
                <a:path w="120014" h="21589">
                  <a:moveTo>
                    <a:pt x="81267" y="7242"/>
                  </a:moveTo>
                  <a:lnTo>
                    <a:pt x="81210" y="7887"/>
                  </a:lnTo>
                  <a:lnTo>
                    <a:pt x="81448" y="7887"/>
                  </a:lnTo>
                  <a:lnTo>
                    <a:pt x="81267" y="7242"/>
                  </a:lnTo>
                  <a:close/>
                </a:path>
                <a:path w="120014" h="21589">
                  <a:moveTo>
                    <a:pt x="83544" y="5424"/>
                  </a:moveTo>
                  <a:lnTo>
                    <a:pt x="81427" y="5424"/>
                  </a:lnTo>
                  <a:lnTo>
                    <a:pt x="81374" y="7622"/>
                  </a:lnTo>
                  <a:lnTo>
                    <a:pt x="81448" y="7887"/>
                  </a:lnTo>
                  <a:lnTo>
                    <a:pt x="83371" y="7887"/>
                  </a:lnTo>
                  <a:lnTo>
                    <a:pt x="83460" y="6367"/>
                  </a:lnTo>
                  <a:lnTo>
                    <a:pt x="83544" y="5424"/>
                  </a:lnTo>
                  <a:close/>
                </a:path>
                <a:path w="120014" h="21589">
                  <a:moveTo>
                    <a:pt x="92040" y="5229"/>
                  </a:moveTo>
                  <a:lnTo>
                    <a:pt x="90238" y="5229"/>
                  </a:lnTo>
                  <a:lnTo>
                    <a:pt x="89288" y="5453"/>
                  </a:lnTo>
                  <a:lnTo>
                    <a:pt x="87674" y="6332"/>
                  </a:lnTo>
                  <a:lnTo>
                    <a:pt x="87053" y="6959"/>
                  </a:lnTo>
                  <a:lnTo>
                    <a:pt x="86154" y="8637"/>
                  </a:lnTo>
                  <a:lnTo>
                    <a:pt x="85945" y="9574"/>
                  </a:lnTo>
                  <a:lnTo>
                    <a:pt x="85953" y="12096"/>
                  </a:lnTo>
                  <a:lnTo>
                    <a:pt x="90238" y="16512"/>
                  </a:lnTo>
                  <a:lnTo>
                    <a:pt x="92011" y="16512"/>
                  </a:lnTo>
                  <a:lnTo>
                    <a:pt x="92680" y="16396"/>
                  </a:lnTo>
                  <a:lnTo>
                    <a:pt x="94021" y="15921"/>
                  </a:lnTo>
                  <a:lnTo>
                    <a:pt x="94583" y="15582"/>
                  </a:lnTo>
                  <a:lnTo>
                    <a:pt x="95030" y="15151"/>
                  </a:lnTo>
                  <a:lnTo>
                    <a:pt x="94849" y="14762"/>
                  </a:lnTo>
                  <a:lnTo>
                    <a:pt x="90448" y="14762"/>
                  </a:lnTo>
                  <a:lnTo>
                    <a:pt x="89634" y="14423"/>
                  </a:lnTo>
                  <a:lnTo>
                    <a:pt x="88451" y="13068"/>
                  </a:lnTo>
                  <a:lnTo>
                    <a:pt x="88157" y="12096"/>
                  </a:lnTo>
                  <a:lnTo>
                    <a:pt x="88157" y="9574"/>
                  </a:lnTo>
                  <a:lnTo>
                    <a:pt x="88451" y="8615"/>
                  </a:lnTo>
                  <a:lnTo>
                    <a:pt x="89634" y="7291"/>
                  </a:lnTo>
                  <a:lnTo>
                    <a:pt x="90448" y="6959"/>
                  </a:lnTo>
                  <a:lnTo>
                    <a:pt x="94859" y="6959"/>
                  </a:lnTo>
                  <a:lnTo>
                    <a:pt x="95030" y="6591"/>
                  </a:lnTo>
                  <a:lnTo>
                    <a:pt x="94598" y="6159"/>
                  </a:lnTo>
                  <a:lnTo>
                    <a:pt x="94049" y="5828"/>
                  </a:lnTo>
                  <a:lnTo>
                    <a:pt x="92725" y="5353"/>
                  </a:lnTo>
                  <a:lnTo>
                    <a:pt x="92040" y="5229"/>
                  </a:lnTo>
                  <a:close/>
                </a:path>
                <a:path w="120014" h="21589">
                  <a:moveTo>
                    <a:pt x="94316" y="13616"/>
                  </a:moveTo>
                  <a:lnTo>
                    <a:pt x="93898" y="14019"/>
                  </a:lnTo>
                  <a:lnTo>
                    <a:pt x="93437" y="14315"/>
                  </a:lnTo>
                  <a:lnTo>
                    <a:pt x="92429" y="14674"/>
                  </a:lnTo>
                  <a:lnTo>
                    <a:pt x="91946" y="14762"/>
                  </a:lnTo>
                  <a:lnTo>
                    <a:pt x="94849" y="14762"/>
                  </a:lnTo>
                  <a:lnTo>
                    <a:pt x="94316" y="13616"/>
                  </a:lnTo>
                  <a:close/>
                </a:path>
                <a:path w="120014" h="21589">
                  <a:moveTo>
                    <a:pt x="94859" y="6959"/>
                  </a:moveTo>
                  <a:lnTo>
                    <a:pt x="91960" y="6959"/>
                  </a:lnTo>
                  <a:lnTo>
                    <a:pt x="92450" y="7059"/>
                  </a:lnTo>
                  <a:lnTo>
                    <a:pt x="93459" y="7448"/>
                  </a:lnTo>
                  <a:lnTo>
                    <a:pt x="93913" y="7736"/>
                  </a:lnTo>
                  <a:lnTo>
                    <a:pt x="94316" y="8126"/>
                  </a:lnTo>
                  <a:lnTo>
                    <a:pt x="94859" y="6959"/>
                  </a:lnTo>
                  <a:close/>
                </a:path>
                <a:path w="120014" h="21589">
                  <a:moveTo>
                    <a:pt x="99526" y="5424"/>
                  </a:moveTo>
                  <a:lnTo>
                    <a:pt x="97342" y="5424"/>
                  </a:lnTo>
                  <a:lnTo>
                    <a:pt x="97342" y="16318"/>
                  </a:lnTo>
                  <a:lnTo>
                    <a:pt x="99526" y="16318"/>
                  </a:lnTo>
                  <a:lnTo>
                    <a:pt x="99526" y="5424"/>
                  </a:lnTo>
                  <a:close/>
                </a:path>
                <a:path w="120014" h="21589">
                  <a:moveTo>
                    <a:pt x="99698" y="885"/>
                  </a:moveTo>
                  <a:lnTo>
                    <a:pt x="97170" y="885"/>
                  </a:lnTo>
                  <a:lnTo>
                    <a:pt x="97170" y="3154"/>
                  </a:lnTo>
                  <a:lnTo>
                    <a:pt x="99698" y="3154"/>
                  </a:lnTo>
                  <a:lnTo>
                    <a:pt x="99698" y="885"/>
                  </a:lnTo>
                  <a:close/>
                </a:path>
                <a:path w="120014" h="21589">
                  <a:moveTo>
                    <a:pt x="105557" y="7110"/>
                  </a:moveTo>
                  <a:lnTo>
                    <a:pt x="103374" y="7110"/>
                  </a:lnTo>
                  <a:lnTo>
                    <a:pt x="103374" y="13947"/>
                  </a:lnTo>
                  <a:lnTo>
                    <a:pt x="103676" y="14913"/>
                  </a:lnTo>
                  <a:lnTo>
                    <a:pt x="104886" y="16195"/>
                  </a:lnTo>
                  <a:lnTo>
                    <a:pt x="105780" y="16512"/>
                  </a:lnTo>
                  <a:lnTo>
                    <a:pt x="107221" y="16512"/>
                  </a:lnTo>
                  <a:lnTo>
                    <a:pt x="108071" y="16383"/>
                  </a:lnTo>
                  <a:lnTo>
                    <a:pt x="108323" y="16318"/>
                  </a:lnTo>
                  <a:lnTo>
                    <a:pt x="108540" y="16231"/>
                  </a:lnTo>
                  <a:lnTo>
                    <a:pt x="108540" y="14718"/>
                  </a:lnTo>
                  <a:lnTo>
                    <a:pt x="106695" y="14718"/>
                  </a:lnTo>
                  <a:lnTo>
                    <a:pt x="106277" y="14545"/>
                  </a:lnTo>
                  <a:lnTo>
                    <a:pt x="105700" y="13854"/>
                  </a:lnTo>
                  <a:lnTo>
                    <a:pt x="105557" y="13277"/>
                  </a:lnTo>
                  <a:lnTo>
                    <a:pt x="105557" y="7110"/>
                  </a:lnTo>
                  <a:close/>
                </a:path>
                <a:path w="120014" h="21589">
                  <a:moveTo>
                    <a:pt x="108540" y="14458"/>
                  </a:moveTo>
                  <a:lnTo>
                    <a:pt x="108314" y="14545"/>
                  </a:lnTo>
                  <a:lnTo>
                    <a:pt x="107754" y="14696"/>
                  </a:lnTo>
                  <a:lnTo>
                    <a:pt x="107516" y="14718"/>
                  </a:lnTo>
                  <a:lnTo>
                    <a:pt x="108540" y="14718"/>
                  </a:lnTo>
                  <a:lnTo>
                    <a:pt x="108540" y="14458"/>
                  </a:lnTo>
                  <a:close/>
                </a:path>
                <a:path w="120014" h="21589">
                  <a:moveTo>
                    <a:pt x="108583" y="5424"/>
                  </a:moveTo>
                  <a:lnTo>
                    <a:pt x="101255" y="5424"/>
                  </a:lnTo>
                  <a:lnTo>
                    <a:pt x="101255" y="7110"/>
                  </a:lnTo>
                  <a:lnTo>
                    <a:pt x="108583" y="7110"/>
                  </a:lnTo>
                  <a:lnTo>
                    <a:pt x="108583" y="5424"/>
                  </a:lnTo>
                  <a:close/>
                </a:path>
                <a:path w="120014" h="21589">
                  <a:moveTo>
                    <a:pt x="105557" y="1965"/>
                  </a:moveTo>
                  <a:lnTo>
                    <a:pt x="103374" y="2550"/>
                  </a:lnTo>
                  <a:lnTo>
                    <a:pt x="103374" y="5424"/>
                  </a:lnTo>
                  <a:lnTo>
                    <a:pt x="105557" y="5424"/>
                  </a:lnTo>
                  <a:lnTo>
                    <a:pt x="105557" y="1965"/>
                  </a:lnTo>
                  <a:close/>
                </a:path>
                <a:path w="120014" h="21589">
                  <a:moveTo>
                    <a:pt x="116099" y="5229"/>
                  </a:moveTo>
                  <a:lnTo>
                    <a:pt x="114038" y="5229"/>
                  </a:lnTo>
                  <a:lnTo>
                    <a:pt x="113123" y="5467"/>
                  </a:lnTo>
                  <a:lnTo>
                    <a:pt x="109844" y="12650"/>
                  </a:lnTo>
                  <a:lnTo>
                    <a:pt x="110350" y="14027"/>
                  </a:lnTo>
                  <a:lnTo>
                    <a:pt x="112367" y="16015"/>
                  </a:lnTo>
                  <a:lnTo>
                    <a:pt x="113750" y="16512"/>
                  </a:lnTo>
                  <a:lnTo>
                    <a:pt x="116315" y="16512"/>
                  </a:lnTo>
                  <a:lnTo>
                    <a:pt x="117078" y="16396"/>
                  </a:lnTo>
                  <a:lnTo>
                    <a:pt x="118520" y="15921"/>
                  </a:lnTo>
                  <a:lnTo>
                    <a:pt x="119132" y="15576"/>
                  </a:lnTo>
                  <a:lnTo>
                    <a:pt x="119636" y="15129"/>
                  </a:lnTo>
                  <a:lnTo>
                    <a:pt x="119481" y="14805"/>
                  </a:lnTo>
                  <a:lnTo>
                    <a:pt x="114399" y="14805"/>
                  </a:lnTo>
                  <a:lnTo>
                    <a:pt x="113504" y="14480"/>
                  </a:lnTo>
                  <a:lnTo>
                    <a:pt x="112251" y="13183"/>
                  </a:lnTo>
                  <a:lnTo>
                    <a:pt x="111941" y="12218"/>
                  </a:lnTo>
                  <a:lnTo>
                    <a:pt x="111941" y="11173"/>
                  </a:lnTo>
                  <a:lnTo>
                    <a:pt x="111552" y="11173"/>
                  </a:lnTo>
                  <a:lnTo>
                    <a:pt x="111552" y="9919"/>
                  </a:lnTo>
                  <a:lnTo>
                    <a:pt x="111941" y="9919"/>
                  </a:lnTo>
                  <a:lnTo>
                    <a:pt x="112048" y="9121"/>
                  </a:lnTo>
                  <a:lnTo>
                    <a:pt x="112249" y="8493"/>
                  </a:lnTo>
                  <a:lnTo>
                    <a:pt x="113310" y="7138"/>
                  </a:lnTo>
                  <a:lnTo>
                    <a:pt x="114089" y="6786"/>
                  </a:lnTo>
                  <a:lnTo>
                    <a:pt x="118748" y="6786"/>
                  </a:lnTo>
                  <a:lnTo>
                    <a:pt x="118339" y="6310"/>
                  </a:lnTo>
                  <a:lnTo>
                    <a:pt x="116956" y="5445"/>
                  </a:lnTo>
                  <a:lnTo>
                    <a:pt x="116099" y="5229"/>
                  </a:lnTo>
                  <a:close/>
                </a:path>
                <a:path w="120014" h="21589">
                  <a:moveTo>
                    <a:pt x="118922" y="13638"/>
                  </a:moveTo>
                  <a:lnTo>
                    <a:pt x="118418" y="14056"/>
                  </a:lnTo>
                  <a:lnTo>
                    <a:pt x="117886" y="14358"/>
                  </a:lnTo>
                  <a:lnTo>
                    <a:pt x="116776" y="14718"/>
                  </a:lnTo>
                  <a:lnTo>
                    <a:pt x="116185" y="14805"/>
                  </a:lnTo>
                  <a:lnTo>
                    <a:pt x="119481" y="14805"/>
                  </a:lnTo>
                  <a:lnTo>
                    <a:pt x="118922" y="13638"/>
                  </a:lnTo>
                  <a:close/>
                </a:path>
                <a:path w="120014" h="21589">
                  <a:moveTo>
                    <a:pt x="111941" y="9919"/>
                  </a:moveTo>
                  <a:lnTo>
                    <a:pt x="111552" y="9919"/>
                  </a:lnTo>
                  <a:lnTo>
                    <a:pt x="111552" y="11173"/>
                  </a:lnTo>
                  <a:lnTo>
                    <a:pt x="111941" y="11173"/>
                  </a:lnTo>
                  <a:lnTo>
                    <a:pt x="111941" y="9919"/>
                  </a:lnTo>
                  <a:close/>
                </a:path>
                <a:path w="120014" h="21589">
                  <a:moveTo>
                    <a:pt x="117908" y="9919"/>
                  </a:moveTo>
                  <a:lnTo>
                    <a:pt x="111941" y="9919"/>
                  </a:lnTo>
                  <a:lnTo>
                    <a:pt x="111941" y="11173"/>
                  </a:lnTo>
                  <a:lnTo>
                    <a:pt x="119766" y="11173"/>
                  </a:lnTo>
                  <a:lnTo>
                    <a:pt x="119766" y="10201"/>
                  </a:lnTo>
                  <a:lnTo>
                    <a:pt x="117908" y="10201"/>
                  </a:lnTo>
                  <a:lnTo>
                    <a:pt x="117908" y="9919"/>
                  </a:lnTo>
                  <a:close/>
                </a:path>
                <a:path w="120014" h="21589">
                  <a:moveTo>
                    <a:pt x="118748" y="6786"/>
                  </a:moveTo>
                  <a:lnTo>
                    <a:pt x="116005" y="6786"/>
                  </a:lnTo>
                  <a:lnTo>
                    <a:pt x="116629" y="7059"/>
                  </a:lnTo>
                  <a:lnTo>
                    <a:pt x="117662" y="8284"/>
                  </a:lnTo>
                  <a:lnTo>
                    <a:pt x="117802" y="8760"/>
                  </a:lnTo>
                  <a:lnTo>
                    <a:pt x="117908" y="10201"/>
                  </a:lnTo>
                  <a:lnTo>
                    <a:pt x="118275" y="9919"/>
                  </a:lnTo>
                  <a:lnTo>
                    <a:pt x="119766" y="9919"/>
                  </a:lnTo>
                  <a:lnTo>
                    <a:pt x="119708" y="9121"/>
                  </a:lnTo>
                  <a:lnTo>
                    <a:pt x="119585" y="8493"/>
                  </a:lnTo>
                  <a:lnTo>
                    <a:pt x="118865" y="6922"/>
                  </a:lnTo>
                  <a:lnTo>
                    <a:pt x="118748" y="6786"/>
                  </a:lnTo>
                  <a:close/>
                </a:path>
                <a:path w="120014" h="21589">
                  <a:moveTo>
                    <a:pt x="119766" y="9919"/>
                  </a:moveTo>
                  <a:lnTo>
                    <a:pt x="118275" y="9919"/>
                  </a:lnTo>
                  <a:lnTo>
                    <a:pt x="117908" y="10201"/>
                  </a:lnTo>
                  <a:lnTo>
                    <a:pt x="119766" y="10201"/>
                  </a:lnTo>
                  <a:lnTo>
                    <a:pt x="119766" y="9919"/>
                  </a:lnTo>
                  <a:close/>
                </a:path>
                <a:path w="120014" h="21589">
                  <a:moveTo>
                    <a:pt x="118771" y="0"/>
                  </a:moveTo>
                  <a:lnTo>
                    <a:pt x="116545" y="0"/>
                  </a:lnTo>
                  <a:lnTo>
                    <a:pt x="114319" y="4364"/>
                  </a:lnTo>
                  <a:lnTo>
                    <a:pt x="115832" y="4364"/>
                  </a:lnTo>
                  <a:lnTo>
                    <a:pt x="118771" y="0"/>
                  </a:lnTo>
                  <a:close/>
                </a:path>
              </a:pathLst>
            </a:custGeom>
            <a:solidFill>
              <a:srgbClr val="65758B"/>
            </a:solidFill>
          </p:spPr>
          <p:txBody>
            <a:bodyPr wrap="square" lIns="0" tIns="0" rIns="0" bIns="0" rtlCol="0"/>
            <a:lstStyle/>
            <a:p>
              <a:endParaRPr/>
            </a:p>
          </p:txBody>
        </p:sp>
        <p:pic>
          <p:nvPicPr>
            <p:cNvPr id="117" name="object 117"/>
            <p:cNvPicPr/>
            <p:nvPr/>
          </p:nvPicPr>
          <p:blipFill>
            <a:blip r:embed="rId27" cstate="print"/>
            <a:stretch>
              <a:fillRect/>
            </a:stretch>
          </p:blipFill>
          <p:spPr>
            <a:xfrm>
              <a:off x="5847258" y="2663855"/>
              <a:ext cx="55834" cy="374644"/>
            </a:xfrm>
            <a:prstGeom prst="rect">
              <a:avLst/>
            </a:prstGeom>
          </p:spPr>
        </p:pic>
        <p:pic>
          <p:nvPicPr>
            <p:cNvPr id="118" name="object 118"/>
            <p:cNvPicPr/>
            <p:nvPr/>
          </p:nvPicPr>
          <p:blipFill>
            <a:blip r:embed="rId28" cstate="print"/>
            <a:stretch>
              <a:fillRect/>
            </a:stretch>
          </p:blipFill>
          <p:spPr>
            <a:xfrm>
              <a:off x="5865266" y="2489141"/>
              <a:ext cx="64839" cy="549358"/>
            </a:xfrm>
            <a:prstGeom prst="rect">
              <a:avLst/>
            </a:prstGeom>
          </p:spPr>
        </p:pic>
        <p:sp>
          <p:nvSpPr>
            <p:cNvPr id="119" name="object 119"/>
            <p:cNvSpPr/>
            <p:nvPr/>
          </p:nvSpPr>
          <p:spPr>
            <a:xfrm>
              <a:off x="5892279" y="2507153"/>
              <a:ext cx="20320" cy="513715"/>
            </a:xfrm>
            <a:custGeom>
              <a:avLst/>
              <a:gdLst/>
              <a:ahLst/>
              <a:cxnLst/>
              <a:rect l="l" t="t" r="r" b="b"/>
              <a:pathLst>
                <a:path w="20320" h="513714">
                  <a:moveTo>
                    <a:pt x="15377" y="0"/>
                  </a:moveTo>
                  <a:lnTo>
                    <a:pt x="4434" y="0"/>
                  </a:lnTo>
                  <a:lnTo>
                    <a:pt x="0" y="4434"/>
                  </a:lnTo>
                  <a:lnTo>
                    <a:pt x="0" y="9906"/>
                  </a:lnTo>
                  <a:lnTo>
                    <a:pt x="0" y="513334"/>
                  </a:lnTo>
                  <a:lnTo>
                    <a:pt x="19813" y="513334"/>
                  </a:lnTo>
                  <a:lnTo>
                    <a:pt x="19813" y="4434"/>
                  </a:lnTo>
                  <a:lnTo>
                    <a:pt x="15377" y="0"/>
                  </a:lnTo>
                  <a:close/>
                </a:path>
              </a:pathLst>
            </a:custGeom>
            <a:solidFill>
              <a:srgbClr val="A365E4">
                <a:alpha val="79998"/>
              </a:srgbClr>
            </a:solidFill>
          </p:spPr>
          <p:txBody>
            <a:bodyPr wrap="square" lIns="0" tIns="0" rIns="0" bIns="0" rtlCol="0"/>
            <a:lstStyle/>
            <a:p>
              <a:endParaRPr/>
            </a:p>
          </p:txBody>
        </p:sp>
        <p:sp>
          <p:nvSpPr>
            <p:cNvPr id="120" name="object 120"/>
            <p:cNvSpPr/>
            <p:nvPr/>
          </p:nvSpPr>
          <p:spPr>
            <a:xfrm>
              <a:off x="5919303" y="2662054"/>
              <a:ext cx="18415" cy="358775"/>
            </a:xfrm>
            <a:custGeom>
              <a:avLst/>
              <a:gdLst/>
              <a:ahLst/>
              <a:cxnLst/>
              <a:rect l="l" t="t" r="r" b="b"/>
              <a:pathLst>
                <a:path w="18414" h="358775">
                  <a:moveTo>
                    <a:pt x="13980" y="0"/>
                  </a:moveTo>
                  <a:lnTo>
                    <a:pt x="4032" y="0"/>
                  </a:lnTo>
                  <a:lnTo>
                    <a:pt x="0" y="4032"/>
                  </a:lnTo>
                  <a:lnTo>
                    <a:pt x="0" y="9005"/>
                  </a:lnTo>
                  <a:lnTo>
                    <a:pt x="0" y="358433"/>
                  </a:lnTo>
                  <a:lnTo>
                    <a:pt x="18012" y="358433"/>
                  </a:lnTo>
                  <a:lnTo>
                    <a:pt x="18012" y="4032"/>
                  </a:lnTo>
                  <a:lnTo>
                    <a:pt x="13980" y="0"/>
                  </a:lnTo>
                  <a:close/>
                </a:path>
              </a:pathLst>
            </a:custGeom>
            <a:solidFill>
              <a:srgbClr val="F34344">
                <a:alpha val="69999"/>
              </a:srgbClr>
            </a:solidFill>
          </p:spPr>
          <p:txBody>
            <a:bodyPr wrap="square" lIns="0" tIns="0" rIns="0" bIns="0" rtlCol="0"/>
            <a:lstStyle/>
            <a:p>
              <a:endParaRPr/>
            </a:p>
          </p:txBody>
        </p:sp>
        <p:sp>
          <p:nvSpPr>
            <p:cNvPr id="121" name="object 121"/>
            <p:cNvSpPr/>
            <p:nvPr/>
          </p:nvSpPr>
          <p:spPr>
            <a:xfrm>
              <a:off x="5847733" y="3073208"/>
              <a:ext cx="107314" cy="16510"/>
            </a:xfrm>
            <a:custGeom>
              <a:avLst/>
              <a:gdLst/>
              <a:ahLst/>
              <a:cxnLst/>
              <a:rect l="l" t="t" r="r" b="b"/>
              <a:pathLst>
                <a:path w="107314" h="16510">
                  <a:moveTo>
                    <a:pt x="8396" y="474"/>
                  </a:moveTo>
                  <a:lnTo>
                    <a:pt x="5760" y="474"/>
                  </a:lnTo>
                  <a:lnTo>
                    <a:pt x="4434" y="792"/>
                  </a:lnTo>
                  <a:lnTo>
                    <a:pt x="0" y="10137"/>
                  </a:lnTo>
                  <a:lnTo>
                    <a:pt x="234" y="11267"/>
                  </a:lnTo>
                  <a:lnTo>
                    <a:pt x="1401" y="13616"/>
                  </a:lnTo>
                  <a:lnTo>
                    <a:pt x="2243" y="14517"/>
                  </a:lnTo>
                  <a:lnTo>
                    <a:pt x="4434" y="15784"/>
                  </a:lnTo>
                  <a:lnTo>
                    <a:pt x="5760" y="16102"/>
                  </a:lnTo>
                  <a:lnTo>
                    <a:pt x="8396" y="16102"/>
                  </a:lnTo>
                  <a:lnTo>
                    <a:pt x="9362" y="15943"/>
                  </a:lnTo>
                  <a:lnTo>
                    <a:pt x="11062" y="15295"/>
                  </a:lnTo>
                  <a:lnTo>
                    <a:pt x="11804" y="14827"/>
                  </a:lnTo>
                  <a:lnTo>
                    <a:pt x="12439" y="14221"/>
                  </a:lnTo>
                  <a:lnTo>
                    <a:pt x="5717" y="14113"/>
                  </a:lnTo>
                  <a:lnTo>
                    <a:pt x="4463" y="13609"/>
                  </a:lnTo>
                  <a:lnTo>
                    <a:pt x="2733" y="11577"/>
                  </a:lnTo>
                  <a:lnTo>
                    <a:pt x="2302" y="10137"/>
                  </a:lnTo>
                  <a:lnTo>
                    <a:pt x="2302" y="6419"/>
                  </a:lnTo>
                  <a:lnTo>
                    <a:pt x="2733" y="4986"/>
                  </a:lnTo>
                  <a:lnTo>
                    <a:pt x="4479" y="2961"/>
                  </a:lnTo>
                  <a:lnTo>
                    <a:pt x="5717" y="2463"/>
                  </a:lnTo>
                  <a:lnTo>
                    <a:pt x="12383" y="2463"/>
                  </a:lnTo>
                  <a:lnTo>
                    <a:pt x="12439" y="2334"/>
                  </a:lnTo>
                  <a:lnTo>
                    <a:pt x="11804" y="1728"/>
                  </a:lnTo>
                  <a:lnTo>
                    <a:pt x="11062" y="1267"/>
                  </a:lnTo>
                  <a:lnTo>
                    <a:pt x="9362" y="633"/>
                  </a:lnTo>
                  <a:lnTo>
                    <a:pt x="8396" y="474"/>
                  </a:lnTo>
                  <a:close/>
                </a:path>
                <a:path w="107314" h="16510">
                  <a:moveTo>
                    <a:pt x="11660" y="12428"/>
                  </a:moveTo>
                  <a:lnTo>
                    <a:pt x="10968" y="13032"/>
                  </a:lnTo>
                  <a:lnTo>
                    <a:pt x="10291" y="13465"/>
                  </a:lnTo>
                  <a:lnTo>
                    <a:pt x="8981" y="13983"/>
                  </a:lnTo>
                  <a:lnTo>
                    <a:pt x="8224" y="14113"/>
                  </a:lnTo>
                  <a:lnTo>
                    <a:pt x="12392" y="14113"/>
                  </a:lnTo>
                  <a:lnTo>
                    <a:pt x="11660" y="12428"/>
                  </a:lnTo>
                  <a:close/>
                </a:path>
                <a:path w="107314" h="16510">
                  <a:moveTo>
                    <a:pt x="12383" y="2463"/>
                  </a:moveTo>
                  <a:lnTo>
                    <a:pt x="8224" y="2463"/>
                  </a:lnTo>
                  <a:lnTo>
                    <a:pt x="8981" y="2593"/>
                  </a:lnTo>
                  <a:lnTo>
                    <a:pt x="10291" y="3112"/>
                  </a:lnTo>
                  <a:lnTo>
                    <a:pt x="10968" y="3536"/>
                  </a:lnTo>
                  <a:lnTo>
                    <a:pt x="11660" y="4128"/>
                  </a:lnTo>
                  <a:lnTo>
                    <a:pt x="12383" y="2463"/>
                  </a:lnTo>
                  <a:close/>
                </a:path>
                <a:path w="107314" h="16510">
                  <a:moveTo>
                    <a:pt x="20055" y="4819"/>
                  </a:moveTo>
                  <a:lnTo>
                    <a:pt x="17893" y="4819"/>
                  </a:lnTo>
                  <a:lnTo>
                    <a:pt x="16957" y="5050"/>
                  </a:lnTo>
                  <a:lnTo>
                    <a:pt x="13707" y="11757"/>
                  </a:lnTo>
                  <a:lnTo>
                    <a:pt x="13895" y="12636"/>
                  </a:lnTo>
                  <a:lnTo>
                    <a:pt x="14760" y="14323"/>
                  </a:lnTo>
                  <a:lnTo>
                    <a:pt x="15372" y="14970"/>
                  </a:lnTo>
                  <a:lnTo>
                    <a:pt x="16957" y="15878"/>
                  </a:lnTo>
                  <a:lnTo>
                    <a:pt x="17893" y="16102"/>
                  </a:lnTo>
                  <a:lnTo>
                    <a:pt x="20055" y="16102"/>
                  </a:lnTo>
                  <a:lnTo>
                    <a:pt x="20992" y="15878"/>
                  </a:lnTo>
                  <a:lnTo>
                    <a:pt x="22591" y="14970"/>
                  </a:lnTo>
                  <a:lnTo>
                    <a:pt x="23142" y="14395"/>
                  </a:lnTo>
                  <a:lnTo>
                    <a:pt x="18023" y="14395"/>
                  </a:lnTo>
                  <a:lnTo>
                    <a:pt x="17267" y="14063"/>
                  </a:lnTo>
                  <a:lnTo>
                    <a:pt x="16157" y="12738"/>
                  </a:lnTo>
                  <a:lnTo>
                    <a:pt x="15884" y="11757"/>
                  </a:lnTo>
                  <a:lnTo>
                    <a:pt x="15884" y="9164"/>
                  </a:lnTo>
                  <a:lnTo>
                    <a:pt x="16165" y="8191"/>
                  </a:lnTo>
                  <a:lnTo>
                    <a:pt x="17289" y="6880"/>
                  </a:lnTo>
                  <a:lnTo>
                    <a:pt x="18038" y="6549"/>
                  </a:lnTo>
                  <a:lnTo>
                    <a:pt x="23156" y="6549"/>
                  </a:lnTo>
                  <a:lnTo>
                    <a:pt x="22591" y="5957"/>
                  </a:lnTo>
                  <a:lnTo>
                    <a:pt x="20992" y="5050"/>
                  </a:lnTo>
                  <a:lnTo>
                    <a:pt x="20055" y="4819"/>
                  </a:lnTo>
                  <a:close/>
                </a:path>
                <a:path w="107314" h="16510">
                  <a:moveTo>
                    <a:pt x="23156" y="6549"/>
                  </a:moveTo>
                  <a:lnTo>
                    <a:pt x="19925" y="6549"/>
                  </a:lnTo>
                  <a:lnTo>
                    <a:pt x="20682" y="6880"/>
                  </a:lnTo>
                  <a:lnTo>
                    <a:pt x="21806" y="8191"/>
                  </a:lnTo>
                  <a:lnTo>
                    <a:pt x="22087" y="9164"/>
                  </a:lnTo>
                  <a:lnTo>
                    <a:pt x="22087" y="11757"/>
                  </a:lnTo>
                  <a:lnTo>
                    <a:pt x="21806" y="12738"/>
                  </a:lnTo>
                  <a:lnTo>
                    <a:pt x="20682" y="14063"/>
                  </a:lnTo>
                  <a:lnTo>
                    <a:pt x="19925" y="14395"/>
                  </a:lnTo>
                  <a:lnTo>
                    <a:pt x="23142" y="14395"/>
                  </a:lnTo>
                  <a:lnTo>
                    <a:pt x="24090" y="12636"/>
                  </a:lnTo>
                  <a:lnTo>
                    <a:pt x="24285" y="11757"/>
                  </a:lnTo>
                  <a:lnTo>
                    <a:pt x="24284" y="9164"/>
                  </a:lnTo>
                  <a:lnTo>
                    <a:pt x="24090" y="8293"/>
                  </a:lnTo>
                  <a:lnTo>
                    <a:pt x="23211" y="6606"/>
                  </a:lnTo>
                  <a:close/>
                </a:path>
                <a:path w="107314" h="16510">
                  <a:moveTo>
                    <a:pt x="28810" y="5013"/>
                  </a:moveTo>
                  <a:lnTo>
                    <a:pt x="26692" y="5013"/>
                  </a:lnTo>
                  <a:lnTo>
                    <a:pt x="26760" y="5886"/>
                  </a:lnTo>
                  <a:lnTo>
                    <a:pt x="26865" y="15908"/>
                  </a:lnTo>
                  <a:lnTo>
                    <a:pt x="29048" y="15908"/>
                  </a:lnTo>
                  <a:lnTo>
                    <a:pt x="29048" y="8760"/>
                  </a:lnTo>
                  <a:lnTo>
                    <a:pt x="29322" y="7997"/>
                  </a:lnTo>
                  <a:lnTo>
                    <a:pt x="29988" y="7305"/>
                  </a:lnTo>
                  <a:lnTo>
                    <a:pt x="28746" y="7305"/>
                  </a:lnTo>
                  <a:lnTo>
                    <a:pt x="28929" y="6859"/>
                  </a:lnTo>
                  <a:lnTo>
                    <a:pt x="28810" y="5013"/>
                  </a:lnTo>
                  <a:close/>
                </a:path>
                <a:path w="107314" h="16510">
                  <a:moveTo>
                    <a:pt x="36226" y="6570"/>
                  </a:moveTo>
                  <a:lnTo>
                    <a:pt x="32851" y="6570"/>
                  </a:lnTo>
                  <a:lnTo>
                    <a:pt x="33416" y="6782"/>
                  </a:lnTo>
                  <a:lnTo>
                    <a:pt x="34193" y="7636"/>
                  </a:lnTo>
                  <a:lnTo>
                    <a:pt x="34294" y="7997"/>
                  </a:lnTo>
                  <a:lnTo>
                    <a:pt x="34387" y="15908"/>
                  </a:lnTo>
                  <a:lnTo>
                    <a:pt x="36570" y="15908"/>
                  </a:lnTo>
                  <a:lnTo>
                    <a:pt x="36457" y="7305"/>
                  </a:lnTo>
                  <a:lnTo>
                    <a:pt x="36226" y="6570"/>
                  </a:lnTo>
                  <a:close/>
                </a:path>
                <a:path w="107314" h="16510">
                  <a:moveTo>
                    <a:pt x="28960" y="6782"/>
                  </a:moveTo>
                  <a:lnTo>
                    <a:pt x="28746" y="7305"/>
                  </a:lnTo>
                  <a:lnTo>
                    <a:pt x="29005" y="7305"/>
                  </a:lnTo>
                  <a:lnTo>
                    <a:pt x="28960" y="6782"/>
                  </a:lnTo>
                  <a:close/>
                </a:path>
                <a:path w="107314" h="16510">
                  <a:moveTo>
                    <a:pt x="33961" y="4819"/>
                  </a:moveTo>
                  <a:lnTo>
                    <a:pt x="31771" y="4819"/>
                  </a:lnTo>
                  <a:lnTo>
                    <a:pt x="30972" y="5035"/>
                  </a:lnTo>
                  <a:lnTo>
                    <a:pt x="29589" y="5886"/>
                  </a:lnTo>
                  <a:lnTo>
                    <a:pt x="29077" y="6498"/>
                  </a:lnTo>
                  <a:lnTo>
                    <a:pt x="29005" y="7305"/>
                  </a:lnTo>
                  <a:lnTo>
                    <a:pt x="29988" y="7305"/>
                  </a:lnTo>
                  <a:lnTo>
                    <a:pt x="30417" y="6859"/>
                  </a:lnTo>
                  <a:lnTo>
                    <a:pt x="31152" y="6570"/>
                  </a:lnTo>
                  <a:lnTo>
                    <a:pt x="36226" y="6570"/>
                  </a:lnTo>
                  <a:lnTo>
                    <a:pt x="34927" y="5172"/>
                  </a:lnTo>
                  <a:lnTo>
                    <a:pt x="33961" y="4819"/>
                  </a:lnTo>
                  <a:close/>
                </a:path>
                <a:path w="107314" h="16510">
                  <a:moveTo>
                    <a:pt x="45160" y="4819"/>
                  </a:moveTo>
                  <a:lnTo>
                    <a:pt x="43358" y="4819"/>
                  </a:lnTo>
                  <a:lnTo>
                    <a:pt x="42408" y="5043"/>
                  </a:lnTo>
                  <a:lnTo>
                    <a:pt x="40794" y="5922"/>
                  </a:lnTo>
                  <a:lnTo>
                    <a:pt x="40173" y="6549"/>
                  </a:lnTo>
                  <a:lnTo>
                    <a:pt x="39274" y="8227"/>
                  </a:lnTo>
                  <a:lnTo>
                    <a:pt x="39065" y="9164"/>
                  </a:lnTo>
                  <a:lnTo>
                    <a:pt x="39073" y="11686"/>
                  </a:lnTo>
                  <a:lnTo>
                    <a:pt x="43358" y="16102"/>
                  </a:lnTo>
                  <a:lnTo>
                    <a:pt x="45131" y="16102"/>
                  </a:lnTo>
                  <a:lnTo>
                    <a:pt x="45802" y="15986"/>
                  </a:lnTo>
                  <a:lnTo>
                    <a:pt x="47141" y="15511"/>
                  </a:lnTo>
                  <a:lnTo>
                    <a:pt x="47703" y="15172"/>
                  </a:lnTo>
                  <a:lnTo>
                    <a:pt x="48150" y="14740"/>
                  </a:lnTo>
                  <a:lnTo>
                    <a:pt x="47969" y="14352"/>
                  </a:lnTo>
                  <a:lnTo>
                    <a:pt x="43568" y="14352"/>
                  </a:lnTo>
                  <a:lnTo>
                    <a:pt x="42754" y="14013"/>
                  </a:lnTo>
                  <a:lnTo>
                    <a:pt x="41573" y="12658"/>
                  </a:lnTo>
                  <a:lnTo>
                    <a:pt x="41277" y="11686"/>
                  </a:lnTo>
                  <a:lnTo>
                    <a:pt x="41277" y="9164"/>
                  </a:lnTo>
                  <a:lnTo>
                    <a:pt x="41573" y="8205"/>
                  </a:lnTo>
                  <a:lnTo>
                    <a:pt x="42754" y="6880"/>
                  </a:lnTo>
                  <a:lnTo>
                    <a:pt x="43568" y="6549"/>
                  </a:lnTo>
                  <a:lnTo>
                    <a:pt x="47979" y="6549"/>
                  </a:lnTo>
                  <a:lnTo>
                    <a:pt x="48150" y="6181"/>
                  </a:lnTo>
                  <a:lnTo>
                    <a:pt x="47718" y="5749"/>
                  </a:lnTo>
                  <a:lnTo>
                    <a:pt x="47169" y="5417"/>
                  </a:lnTo>
                  <a:lnTo>
                    <a:pt x="45845" y="4942"/>
                  </a:lnTo>
                  <a:lnTo>
                    <a:pt x="45160" y="4819"/>
                  </a:lnTo>
                  <a:close/>
                </a:path>
                <a:path w="107314" h="16510">
                  <a:moveTo>
                    <a:pt x="47436" y="13206"/>
                  </a:moveTo>
                  <a:lnTo>
                    <a:pt x="47018" y="13609"/>
                  </a:lnTo>
                  <a:lnTo>
                    <a:pt x="46557" y="13905"/>
                  </a:lnTo>
                  <a:lnTo>
                    <a:pt x="45549" y="14264"/>
                  </a:lnTo>
                  <a:lnTo>
                    <a:pt x="45066" y="14352"/>
                  </a:lnTo>
                  <a:lnTo>
                    <a:pt x="47969" y="14352"/>
                  </a:lnTo>
                  <a:lnTo>
                    <a:pt x="47436" y="13206"/>
                  </a:lnTo>
                  <a:close/>
                </a:path>
                <a:path w="107314" h="16510">
                  <a:moveTo>
                    <a:pt x="47979" y="6549"/>
                  </a:moveTo>
                  <a:lnTo>
                    <a:pt x="45080" y="6549"/>
                  </a:lnTo>
                  <a:lnTo>
                    <a:pt x="45570" y="6649"/>
                  </a:lnTo>
                  <a:lnTo>
                    <a:pt x="46579" y="7038"/>
                  </a:lnTo>
                  <a:lnTo>
                    <a:pt x="47034" y="7326"/>
                  </a:lnTo>
                  <a:lnTo>
                    <a:pt x="47436" y="7716"/>
                  </a:lnTo>
                  <a:lnTo>
                    <a:pt x="47979" y="6549"/>
                  </a:lnTo>
                  <a:close/>
                </a:path>
                <a:path w="107314" h="16510">
                  <a:moveTo>
                    <a:pt x="52646" y="0"/>
                  </a:moveTo>
                  <a:lnTo>
                    <a:pt x="50463" y="0"/>
                  </a:lnTo>
                  <a:lnTo>
                    <a:pt x="50463" y="15908"/>
                  </a:lnTo>
                  <a:lnTo>
                    <a:pt x="52646" y="15908"/>
                  </a:lnTo>
                  <a:lnTo>
                    <a:pt x="52646" y="0"/>
                  </a:lnTo>
                  <a:close/>
                </a:path>
                <a:path w="107314" h="16510">
                  <a:moveTo>
                    <a:pt x="57963" y="5013"/>
                  </a:moveTo>
                  <a:lnTo>
                    <a:pt x="55781" y="5013"/>
                  </a:lnTo>
                  <a:lnTo>
                    <a:pt x="55885" y="13573"/>
                  </a:lnTo>
                  <a:lnTo>
                    <a:pt x="56050" y="14135"/>
                  </a:lnTo>
                  <a:lnTo>
                    <a:pt x="56158" y="14380"/>
                  </a:lnTo>
                  <a:lnTo>
                    <a:pt x="57416" y="15749"/>
                  </a:lnTo>
                  <a:lnTo>
                    <a:pt x="58403" y="16102"/>
                  </a:lnTo>
                  <a:lnTo>
                    <a:pt x="60593" y="16102"/>
                  </a:lnTo>
                  <a:lnTo>
                    <a:pt x="61364" y="15886"/>
                  </a:lnTo>
                  <a:lnTo>
                    <a:pt x="62690" y="15007"/>
                  </a:lnTo>
                  <a:lnTo>
                    <a:pt x="63183" y="14352"/>
                  </a:lnTo>
                  <a:lnTo>
                    <a:pt x="59469" y="14352"/>
                  </a:lnTo>
                  <a:lnTo>
                    <a:pt x="58900" y="14135"/>
                  </a:lnTo>
                  <a:lnTo>
                    <a:pt x="58151" y="13271"/>
                  </a:lnTo>
                  <a:lnTo>
                    <a:pt x="58050" y="12910"/>
                  </a:lnTo>
                  <a:lnTo>
                    <a:pt x="57963" y="5013"/>
                  </a:lnTo>
                  <a:close/>
                </a:path>
                <a:path w="107314" h="16510">
                  <a:moveTo>
                    <a:pt x="65313" y="13573"/>
                  </a:moveTo>
                  <a:lnTo>
                    <a:pt x="63475" y="13573"/>
                  </a:lnTo>
                  <a:lnTo>
                    <a:pt x="63291" y="14063"/>
                  </a:lnTo>
                  <a:lnTo>
                    <a:pt x="63194" y="15908"/>
                  </a:lnTo>
                  <a:lnTo>
                    <a:pt x="65313" y="15908"/>
                  </a:lnTo>
                  <a:lnTo>
                    <a:pt x="65313" y="13573"/>
                  </a:lnTo>
                  <a:close/>
                </a:path>
                <a:path w="107314" h="16510">
                  <a:moveTo>
                    <a:pt x="65313" y="5013"/>
                  </a:moveTo>
                  <a:lnTo>
                    <a:pt x="63130" y="5013"/>
                  </a:lnTo>
                  <a:lnTo>
                    <a:pt x="63130" y="12147"/>
                  </a:lnTo>
                  <a:lnTo>
                    <a:pt x="62863" y="12910"/>
                  </a:lnTo>
                  <a:lnTo>
                    <a:pt x="61796" y="14063"/>
                  </a:lnTo>
                  <a:lnTo>
                    <a:pt x="61098" y="14352"/>
                  </a:lnTo>
                  <a:lnTo>
                    <a:pt x="63183" y="14352"/>
                  </a:lnTo>
                  <a:lnTo>
                    <a:pt x="63194" y="13573"/>
                  </a:lnTo>
                  <a:lnTo>
                    <a:pt x="65313" y="13573"/>
                  </a:lnTo>
                  <a:lnTo>
                    <a:pt x="65313" y="5013"/>
                  </a:lnTo>
                  <a:close/>
                </a:path>
                <a:path w="107314" h="16510">
                  <a:moveTo>
                    <a:pt x="63475" y="13573"/>
                  </a:moveTo>
                  <a:lnTo>
                    <a:pt x="63194" y="13573"/>
                  </a:lnTo>
                  <a:lnTo>
                    <a:pt x="63194" y="14322"/>
                  </a:lnTo>
                  <a:lnTo>
                    <a:pt x="63475" y="13573"/>
                  </a:lnTo>
                  <a:close/>
                </a:path>
                <a:path w="107314" h="16510">
                  <a:moveTo>
                    <a:pt x="68511" y="13293"/>
                  </a:moveTo>
                  <a:lnTo>
                    <a:pt x="67840" y="14784"/>
                  </a:lnTo>
                  <a:lnTo>
                    <a:pt x="68344" y="15201"/>
                  </a:lnTo>
                  <a:lnTo>
                    <a:pt x="68978" y="15525"/>
                  </a:lnTo>
                  <a:lnTo>
                    <a:pt x="70506" y="15986"/>
                  </a:lnTo>
                  <a:lnTo>
                    <a:pt x="71341" y="16102"/>
                  </a:lnTo>
                  <a:lnTo>
                    <a:pt x="73142" y="16102"/>
                  </a:lnTo>
                  <a:lnTo>
                    <a:pt x="73921" y="15972"/>
                  </a:lnTo>
                  <a:lnTo>
                    <a:pt x="75247" y="15453"/>
                  </a:lnTo>
                  <a:lnTo>
                    <a:pt x="75765" y="15072"/>
                  </a:lnTo>
                  <a:lnTo>
                    <a:pt x="76188" y="14503"/>
                  </a:lnTo>
                  <a:lnTo>
                    <a:pt x="71594" y="14503"/>
                  </a:lnTo>
                  <a:lnTo>
                    <a:pt x="70931" y="14401"/>
                  </a:lnTo>
                  <a:lnTo>
                    <a:pt x="69634" y="13999"/>
                  </a:lnTo>
                  <a:lnTo>
                    <a:pt x="69043" y="13695"/>
                  </a:lnTo>
                  <a:lnTo>
                    <a:pt x="68511" y="13293"/>
                  </a:lnTo>
                  <a:close/>
                </a:path>
                <a:path w="107314" h="16510">
                  <a:moveTo>
                    <a:pt x="73315" y="4819"/>
                  </a:moveTo>
                  <a:lnTo>
                    <a:pt x="71630" y="4819"/>
                  </a:lnTo>
                  <a:lnTo>
                    <a:pt x="70859" y="4964"/>
                  </a:lnTo>
                  <a:lnTo>
                    <a:pt x="69548" y="5539"/>
                  </a:lnTo>
                  <a:lnTo>
                    <a:pt x="69043" y="5935"/>
                  </a:lnTo>
                  <a:lnTo>
                    <a:pt x="68337" y="6945"/>
                  </a:lnTo>
                  <a:lnTo>
                    <a:pt x="68274" y="9221"/>
                  </a:lnTo>
                  <a:lnTo>
                    <a:pt x="68403" y="9560"/>
                  </a:lnTo>
                  <a:lnTo>
                    <a:pt x="69353" y="10540"/>
                  </a:lnTo>
                  <a:lnTo>
                    <a:pt x="70052" y="10886"/>
                  </a:lnTo>
                  <a:lnTo>
                    <a:pt x="70974" y="11088"/>
                  </a:lnTo>
                  <a:lnTo>
                    <a:pt x="73625" y="11614"/>
                  </a:lnTo>
                  <a:lnTo>
                    <a:pt x="74036" y="11786"/>
                  </a:lnTo>
                  <a:lnTo>
                    <a:pt x="74540" y="12247"/>
                  </a:lnTo>
                  <a:lnTo>
                    <a:pt x="74640" y="13472"/>
                  </a:lnTo>
                  <a:lnTo>
                    <a:pt x="74468" y="13803"/>
                  </a:lnTo>
                  <a:lnTo>
                    <a:pt x="73662" y="14366"/>
                  </a:lnTo>
                  <a:lnTo>
                    <a:pt x="73063" y="14503"/>
                  </a:lnTo>
                  <a:lnTo>
                    <a:pt x="76188" y="14503"/>
                  </a:lnTo>
                  <a:lnTo>
                    <a:pt x="76514" y="14063"/>
                  </a:lnTo>
                  <a:lnTo>
                    <a:pt x="76631" y="13695"/>
                  </a:lnTo>
                  <a:lnTo>
                    <a:pt x="76542" y="11614"/>
                  </a:lnTo>
                  <a:lnTo>
                    <a:pt x="76457" y="11398"/>
                  </a:lnTo>
                  <a:lnTo>
                    <a:pt x="75476" y="10474"/>
                  </a:lnTo>
                  <a:lnTo>
                    <a:pt x="74742" y="10143"/>
                  </a:lnTo>
                  <a:lnTo>
                    <a:pt x="71687" y="9531"/>
                  </a:lnTo>
                  <a:lnTo>
                    <a:pt x="71169" y="9401"/>
                  </a:lnTo>
                  <a:lnTo>
                    <a:pt x="70786" y="9221"/>
                  </a:lnTo>
                  <a:lnTo>
                    <a:pt x="70311" y="8746"/>
                  </a:lnTo>
                  <a:lnTo>
                    <a:pt x="70220" y="7522"/>
                  </a:lnTo>
                  <a:lnTo>
                    <a:pt x="70390" y="7175"/>
                  </a:lnTo>
                  <a:lnTo>
                    <a:pt x="71169" y="6570"/>
                  </a:lnTo>
                  <a:lnTo>
                    <a:pt x="71767" y="6419"/>
                  </a:lnTo>
                  <a:lnTo>
                    <a:pt x="76362" y="6419"/>
                  </a:lnTo>
                  <a:lnTo>
                    <a:pt x="76486" y="6159"/>
                  </a:lnTo>
                  <a:lnTo>
                    <a:pt x="76025" y="5727"/>
                  </a:lnTo>
                  <a:lnTo>
                    <a:pt x="75449" y="5396"/>
                  </a:lnTo>
                  <a:lnTo>
                    <a:pt x="74064" y="4935"/>
                  </a:lnTo>
                  <a:lnTo>
                    <a:pt x="73315" y="4819"/>
                  </a:lnTo>
                  <a:close/>
                </a:path>
                <a:path w="107314" h="16510">
                  <a:moveTo>
                    <a:pt x="76362" y="6419"/>
                  </a:moveTo>
                  <a:lnTo>
                    <a:pt x="73150" y="6419"/>
                  </a:lnTo>
                  <a:lnTo>
                    <a:pt x="73719" y="6527"/>
                  </a:lnTo>
                  <a:lnTo>
                    <a:pt x="74843" y="6945"/>
                  </a:lnTo>
                  <a:lnTo>
                    <a:pt x="75347" y="7233"/>
                  </a:lnTo>
                  <a:lnTo>
                    <a:pt x="75794" y="7608"/>
                  </a:lnTo>
                  <a:lnTo>
                    <a:pt x="76362" y="6419"/>
                  </a:lnTo>
                  <a:close/>
                </a:path>
                <a:path w="107314" h="16510">
                  <a:moveTo>
                    <a:pt x="81458" y="5013"/>
                  </a:moveTo>
                  <a:lnTo>
                    <a:pt x="79275" y="5013"/>
                  </a:lnTo>
                  <a:lnTo>
                    <a:pt x="79275" y="15908"/>
                  </a:lnTo>
                  <a:lnTo>
                    <a:pt x="81458" y="15908"/>
                  </a:lnTo>
                  <a:lnTo>
                    <a:pt x="81458" y="5013"/>
                  </a:lnTo>
                  <a:close/>
                </a:path>
                <a:path w="107314" h="16510">
                  <a:moveTo>
                    <a:pt x="81631" y="474"/>
                  </a:moveTo>
                  <a:lnTo>
                    <a:pt x="79102" y="474"/>
                  </a:lnTo>
                  <a:lnTo>
                    <a:pt x="79102" y="2744"/>
                  </a:lnTo>
                  <a:lnTo>
                    <a:pt x="81631" y="2744"/>
                  </a:lnTo>
                  <a:lnTo>
                    <a:pt x="81631" y="474"/>
                  </a:lnTo>
                  <a:close/>
                </a:path>
                <a:path w="107314" h="16510">
                  <a:moveTo>
                    <a:pt x="90407" y="4819"/>
                  </a:moveTo>
                  <a:lnTo>
                    <a:pt x="88245" y="4819"/>
                  </a:lnTo>
                  <a:lnTo>
                    <a:pt x="87309" y="5050"/>
                  </a:lnTo>
                  <a:lnTo>
                    <a:pt x="84058" y="11757"/>
                  </a:lnTo>
                  <a:lnTo>
                    <a:pt x="84247" y="12636"/>
                  </a:lnTo>
                  <a:lnTo>
                    <a:pt x="85111" y="14323"/>
                  </a:lnTo>
                  <a:lnTo>
                    <a:pt x="85724" y="14970"/>
                  </a:lnTo>
                  <a:lnTo>
                    <a:pt x="87309" y="15878"/>
                  </a:lnTo>
                  <a:lnTo>
                    <a:pt x="88245" y="16102"/>
                  </a:lnTo>
                  <a:lnTo>
                    <a:pt x="90407" y="16102"/>
                  </a:lnTo>
                  <a:lnTo>
                    <a:pt x="91344" y="15878"/>
                  </a:lnTo>
                  <a:lnTo>
                    <a:pt x="92943" y="14970"/>
                  </a:lnTo>
                  <a:lnTo>
                    <a:pt x="93493" y="14395"/>
                  </a:lnTo>
                  <a:lnTo>
                    <a:pt x="88375" y="14395"/>
                  </a:lnTo>
                  <a:lnTo>
                    <a:pt x="87619" y="14063"/>
                  </a:lnTo>
                  <a:lnTo>
                    <a:pt x="86509" y="12738"/>
                  </a:lnTo>
                  <a:lnTo>
                    <a:pt x="86235" y="11757"/>
                  </a:lnTo>
                  <a:lnTo>
                    <a:pt x="86235" y="9164"/>
                  </a:lnTo>
                  <a:lnTo>
                    <a:pt x="86517" y="8191"/>
                  </a:lnTo>
                  <a:lnTo>
                    <a:pt x="87641" y="6880"/>
                  </a:lnTo>
                  <a:lnTo>
                    <a:pt x="88390" y="6549"/>
                  </a:lnTo>
                  <a:lnTo>
                    <a:pt x="93508" y="6549"/>
                  </a:lnTo>
                  <a:lnTo>
                    <a:pt x="92943" y="5957"/>
                  </a:lnTo>
                  <a:lnTo>
                    <a:pt x="91344" y="5050"/>
                  </a:lnTo>
                  <a:lnTo>
                    <a:pt x="90407" y="4819"/>
                  </a:lnTo>
                  <a:close/>
                </a:path>
                <a:path w="107314" h="16510">
                  <a:moveTo>
                    <a:pt x="93508" y="6549"/>
                  </a:moveTo>
                  <a:lnTo>
                    <a:pt x="90277" y="6549"/>
                  </a:lnTo>
                  <a:lnTo>
                    <a:pt x="91034" y="6880"/>
                  </a:lnTo>
                  <a:lnTo>
                    <a:pt x="92158" y="8191"/>
                  </a:lnTo>
                  <a:lnTo>
                    <a:pt x="92439" y="9164"/>
                  </a:lnTo>
                  <a:lnTo>
                    <a:pt x="92439" y="11757"/>
                  </a:lnTo>
                  <a:lnTo>
                    <a:pt x="92158" y="12738"/>
                  </a:lnTo>
                  <a:lnTo>
                    <a:pt x="91034" y="14063"/>
                  </a:lnTo>
                  <a:lnTo>
                    <a:pt x="90277" y="14395"/>
                  </a:lnTo>
                  <a:lnTo>
                    <a:pt x="93493" y="14395"/>
                  </a:lnTo>
                  <a:lnTo>
                    <a:pt x="94441" y="12636"/>
                  </a:lnTo>
                  <a:lnTo>
                    <a:pt x="94636" y="11757"/>
                  </a:lnTo>
                  <a:lnTo>
                    <a:pt x="94636" y="9164"/>
                  </a:lnTo>
                  <a:lnTo>
                    <a:pt x="94441" y="8293"/>
                  </a:lnTo>
                  <a:lnTo>
                    <a:pt x="93563" y="6606"/>
                  </a:lnTo>
                  <a:close/>
                </a:path>
                <a:path w="107314" h="16510">
                  <a:moveTo>
                    <a:pt x="99162" y="5013"/>
                  </a:moveTo>
                  <a:lnTo>
                    <a:pt x="97044" y="5013"/>
                  </a:lnTo>
                  <a:lnTo>
                    <a:pt x="97112" y="5886"/>
                  </a:lnTo>
                  <a:lnTo>
                    <a:pt x="97216" y="15908"/>
                  </a:lnTo>
                  <a:lnTo>
                    <a:pt x="99399" y="15908"/>
                  </a:lnTo>
                  <a:lnTo>
                    <a:pt x="99399" y="8760"/>
                  </a:lnTo>
                  <a:lnTo>
                    <a:pt x="99672" y="7997"/>
                  </a:lnTo>
                  <a:lnTo>
                    <a:pt x="100339" y="7305"/>
                  </a:lnTo>
                  <a:lnTo>
                    <a:pt x="99097" y="7305"/>
                  </a:lnTo>
                  <a:lnTo>
                    <a:pt x="99280" y="6859"/>
                  </a:lnTo>
                  <a:lnTo>
                    <a:pt x="99162" y="5013"/>
                  </a:lnTo>
                  <a:close/>
                </a:path>
                <a:path w="107314" h="16510">
                  <a:moveTo>
                    <a:pt x="106576" y="6570"/>
                  </a:moveTo>
                  <a:lnTo>
                    <a:pt x="103203" y="6570"/>
                  </a:lnTo>
                  <a:lnTo>
                    <a:pt x="103768" y="6782"/>
                  </a:lnTo>
                  <a:lnTo>
                    <a:pt x="104543" y="7636"/>
                  </a:lnTo>
                  <a:lnTo>
                    <a:pt x="104645" y="7997"/>
                  </a:lnTo>
                  <a:lnTo>
                    <a:pt x="104739" y="15908"/>
                  </a:lnTo>
                  <a:lnTo>
                    <a:pt x="106920" y="15908"/>
                  </a:lnTo>
                  <a:lnTo>
                    <a:pt x="106807" y="7305"/>
                  </a:lnTo>
                  <a:lnTo>
                    <a:pt x="106576" y="6570"/>
                  </a:lnTo>
                  <a:close/>
                </a:path>
                <a:path w="107314" h="16510">
                  <a:moveTo>
                    <a:pt x="99312" y="6782"/>
                  </a:moveTo>
                  <a:lnTo>
                    <a:pt x="99097" y="7305"/>
                  </a:lnTo>
                  <a:lnTo>
                    <a:pt x="99356" y="7305"/>
                  </a:lnTo>
                  <a:lnTo>
                    <a:pt x="99312" y="6782"/>
                  </a:lnTo>
                  <a:close/>
                </a:path>
                <a:path w="107314" h="16510">
                  <a:moveTo>
                    <a:pt x="104313" y="4819"/>
                  </a:moveTo>
                  <a:lnTo>
                    <a:pt x="102122" y="4819"/>
                  </a:lnTo>
                  <a:lnTo>
                    <a:pt x="101323" y="5035"/>
                  </a:lnTo>
                  <a:lnTo>
                    <a:pt x="99939" y="5886"/>
                  </a:lnTo>
                  <a:lnTo>
                    <a:pt x="99429" y="6498"/>
                  </a:lnTo>
                  <a:lnTo>
                    <a:pt x="99356" y="7305"/>
                  </a:lnTo>
                  <a:lnTo>
                    <a:pt x="100339" y="7305"/>
                  </a:lnTo>
                  <a:lnTo>
                    <a:pt x="100769" y="6859"/>
                  </a:lnTo>
                  <a:lnTo>
                    <a:pt x="101503" y="6570"/>
                  </a:lnTo>
                  <a:lnTo>
                    <a:pt x="106576" y="6570"/>
                  </a:lnTo>
                  <a:lnTo>
                    <a:pt x="105278" y="5172"/>
                  </a:lnTo>
                  <a:lnTo>
                    <a:pt x="104313" y="4819"/>
                  </a:lnTo>
                  <a:close/>
                </a:path>
              </a:pathLst>
            </a:custGeom>
            <a:solidFill>
              <a:srgbClr val="65758B"/>
            </a:solidFill>
          </p:spPr>
          <p:txBody>
            <a:bodyPr wrap="square" lIns="0" tIns="0" rIns="0" bIns="0" rtlCol="0"/>
            <a:lstStyle/>
            <a:p>
              <a:endParaRPr/>
            </a:p>
          </p:txBody>
        </p:sp>
        <p:pic>
          <p:nvPicPr>
            <p:cNvPr id="122" name="object 122"/>
            <p:cNvPicPr/>
            <p:nvPr/>
          </p:nvPicPr>
          <p:blipFill>
            <a:blip r:embed="rId29" cstate="print"/>
            <a:stretch>
              <a:fillRect/>
            </a:stretch>
          </p:blipFill>
          <p:spPr>
            <a:xfrm>
              <a:off x="6019961" y="2571995"/>
              <a:ext cx="114387" cy="466504"/>
            </a:xfrm>
            <a:prstGeom prst="rect">
              <a:avLst/>
            </a:prstGeom>
          </p:spPr>
        </p:pic>
        <p:sp>
          <p:nvSpPr>
            <p:cNvPr id="123" name="object 123"/>
            <p:cNvSpPr/>
            <p:nvPr/>
          </p:nvSpPr>
          <p:spPr>
            <a:xfrm>
              <a:off x="6037969" y="2590007"/>
              <a:ext cx="20320" cy="430530"/>
            </a:xfrm>
            <a:custGeom>
              <a:avLst/>
              <a:gdLst/>
              <a:ahLst/>
              <a:cxnLst/>
              <a:rect l="l" t="t" r="r" b="b"/>
              <a:pathLst>
                <a:path w="20320" h="430530">
                  <a:moveTo>
                    <a:pt x="15377" y="0"/>
                  </a:moveTo>
                  <a:lnTo>
                    <a:pt x="4434" y="0"/>
                  </a:lnTo>
                  <a:lnTo>
                    <a:pt x="0" y="4436"/>
                  </a:lnTo>
                  <a:lnTo>
                    <a:pt x="0" y="9907"/>
                  </a:lnTo>
                  <a:lnTo>
                    <a:pt x="0" y="430480"/>
                  </a:lnTo>
                  <a:lnTo>
                    <a:pt x="19812" y="430480"/>
                  </a:lnTo>
                  <a:lnTo>
                    <a:pt x="19812" y="4436"/>
                  </a:lnTo>
                  <a:lnTo>
                    <a:pt x="15377" y="0"/>
                  </a:lnTo>
                  <a:close/>
                </a:path>
              </a:pathLst>
            </a:custGeom>
            <a:solidFill>
              <a:srgbClr val="0A6AFA">
                <a:alpha val="69999"/>
              </a:srgbClr>
            </a:solidFill>
          </p:spPr>
          <p:txBody>
            <a:bodyPr wrap="square" lIns="0" tIns="0" rIns="0" bIns="0" rtlCol="0"/>
            <a:lstStyle/>
            <a:p>
              <a:endParaRPr/>
            </a:p>
          </p:txBody>
        </p:sp>
        <p:pic>
          <p:nvPicPr>
            <p:cNvPr id="124" name="object 124"/>
            <p:cNvPicPr/>
            <p:nvPr/>
          </p:nvPicPr>
          <p:blipFill>
            <a:blip r:embed="rId30" cstate="print"/>
            <a:stretch>
              <a:fillRect/>
            </a:stretch>
          </p:blipFill>
          <p:spPr>
            <a:xfrm>
              <a:off x="6046972" y="2894406"/>
              <a:ext cx="55835" cy="144094"/>
            </a:xfrm>
            <a:prstGeom prst="rect">
              <a:avLst/>
            </a:prstGeom>
          </p:spPr>
        </p:pic>
        <p:pic>
          <p:nvPicPr>
            <p:cNvPr id="125" name="object 125"/>
            <p:cNvPicPr/>
            <p:nvPr/>
          </p:nvPicPr>
          <p:blipFill>
            <a:blip r:embed="rId31" cstate="print"/>
            <a:stretch>
              <a:fillRect/>
            </a:stretch>
          </p:blipFill>
          <p:spPr>
            <a:xfrm>
              <a:off x="5994072" y="2662054"/>
              <a:ext cx="158878" cy="431730"/>
            </a:xfrm>
            <a:prstGeom prst="rect">
              <a:avLst/>
            </a:prstGeom>
          </p:spPr>
        </p:pic>
        <p:pic>
          <p:nvPicPr>
            <p:cNvPr id="126" name="object 126"/>
            <p:cNvPicPr/>
            <p:nvPr/>
          </p:nvPicPr>
          <p:blipFill>
            <a:blip r:embed="rId32" cstate="print"/>
            <a:stretch>
              <a:fillRect/>
            </a:stretch>
          </p:blipFill>
          <p:spPr>
            <a:xfrm>
              <a:off x="6192663" y="2575598"/>
              <a:ext cx="55835" cy="462902"/>
            </a:xfrm>
            <a:prstGeom prst="rect">
              <a:avLst/>
            </a:prstGeom>
          </p:spPr>
        </p:pic>
        <p:pic>
          <p:nvPicPr>
            <p:cNvPr id="127" name="object 127"/>
            <p:cNvPicPr/>
            <p:nvPr/>
          </p:nvPicPr>
          <p:blipFill>
            <a:blip r:embed="rId33" cstate="print"/>
            <a:stretch>
              <a:fillRect/>
            </a:stretch>
          </p:blipFill>
          <p:spPr>
            <a:xfrm>
              <a:off x="6210672" y="2424299"/>
              <a:ext cx="64839" cy="614201"/>
            </a:xfrm>
            <a:prstGeom prst="rect">
              <a:avLst/>
            </a:prstGeom>
          </p:spPr>
        </p:pic>
        <p:sp>
          <p:nvSpPr>
            <p:cNvPr id="128" name="object 128"/>
            <p:cNvSpPr/>
            <p:nvPr/>
          </p:nvSpPr>
          <p:spPr>
            <a:xfrm>
              <a:off x="6237683" y="2442311"/>
              <a:ext cx="20320" cy="578485"/>
            </a:xfrm>
            <a:custGeom>
              <a:avLst/>
              <a:gdLst/>
              <a:ahLst/>
              <a:cxnLst/>
              <a:rect l="l" t="t" r="r" b="b"/>
              <a:pathLst>
                <a:path w="20320" h="578485">
                  <a:moveTo>
                    <a:pt x="15378" y="0"/>
                  </a:moveTo>
                  <a:lnTo>
                    <a:pt x="4436" y="0"/>
                  </a:lnTo>
                  <a:lnTo>
                    <a:pt x="0" y="4434"/>
                  </a:lnTo>
                  <a:lnTo>
                    <a:pt x="0" y="9905"/>
                  </a:lnTo>
                  <a:lnTo>
                    <a:pt x="0" y="578176"/>
                  </a:lnTo>
                  <a:lnTo>
                    <a:pt x="19813" y="578176"/>
                  </a:lnTo>
                  <a:lnTo>
                    <a:pt x="19813" y="4434"/>
                  </a:lnTo>
                  <a:lnTo>
                    <a:pt x="15378" y="0"/>
                  </a:lnTo>
                  <a:close/>
                </a:path>
              </a:pathLst>
            </a:custGeom>
            <a:solidFill>
              <a:srgbClr val="A365E4">
                <a:alpha val="79998"/>
              </a:srgbClr>
            </a:solidFill>
          </p:spPr>
          <p:txBody>
            <a:bodyPr wrap="square" lIns="0" tIns="0" rIns="0" bIns="0" rtlCol="0"/>
            <a:lstStyle/>
            <a:p>
              <a:endParaRPr/>
            </a:p>
          </p:txBody>
        </p:sp>
        <p:sp>
          <p:nvSpPr>
            <p:cNvPr id="129" name="object 129"/>
            <p:cNvSpPr/>
            <p:nvPr/>
          </p:nvSpPr>
          <p:spPr>
            <a:xfrm>
              <a:off x="6264709" y="2662054"/>
              <a:ext cx="18415" cy="358775"/>
            </a:xfrm>
            <a:custGeom>
              <a:avLst/>
              <a:gdLst/>
              <a:ahLst/>
              <a:cxnLst/>
              <a:rect l="l" t="t" r="r" b="b"/>
              <a:pathLst>
                <a:path w="18414" h="358775">
                  <a:moveTo>
                    <a:pt x="13978" y="0"/>
                  </a:moveTo>
                  <a:lnTo>
                    <a:pt x="4032" y="0"/>
                  </a:lnTo>
                  <a:lnTo>
                    <a:pt x="0" y="4032"/>
                  </a:lnTo>
                  <a:lnTo>
                    <a:pt x="0" y="9005"/>
                  </a:lnTo>
                  <a:lnTo>
                    <a:pt x="0" y="358433"/>
                  </a:lnTo>
                  <a:lnTo>
                    <a:pt x="18011" y="358433"/>
                  </a:lnTo>
                  <a:lnTo>
                    <a:pt x="18011" y="4032"/>
                  </a:lnTo>
                  <a:lnTo>
                    <a:pt x="13978" y="0"/>
                  </a:lnTo>
                  <a:close/>
                </a:path>
              </a:pathLst>
            </a:custGeom>
            <a:solidFill>
              <a:srgbClr val="F34344">
                <a:alpha val="69999"/>
              </a:srgbClr>
            </a:solidFill>
          </p:spPr>
          <p:txBody>
            <a:bodyPr wrap="square" lIns="0" tIns="0" rIns="0" bIns="0" rtlCol="0"/>
            <a:lstStyle/>
            <a:p>
              <a:endParaRPr/>
            </a:p>
          </p:txBody>
        </p:sp>
        <p:sp>
          <p:nvSpPr>
            <p:cNvPr id="130" name="object 130"/>
            <p:cNvSpPr/>
            <p:nvPr/>
          </p:nvSpPr>
          <p:spPr>
            <a:xfrm>
              <a:off x="6187608" y="3072798"/>
              <a:ext cx="118745" cy="21590"/>
            </a:xfrm>
            <a:custGeom>
              <a:avLst/>
              <a:gdLst/>
              <a:ahLst/>
              <a:cxnLst/>
              <a:rect l="l" t="t" r="r" b="b"/>
              <a:pathLst>
                <a:path w="118745" h="21589">
                  <a:moveTo>
                    <a:pt x="1728" y="1079"/>
                  </a:moveTo>
                  <a:lnTo>
                    <a:pt x="0" y="1079"/>
                  </a:lnTo>
                  <a:lnTo>
                    <a:pt x="0" y="16318"/>
                  </a:lnTo>
                  <a:lnTo>
                    <a:pt x="2095" y="16318"/>
                  </a:lnTo>
                  <a:lnTo>
                    <a:pt x="2095" y="4694"/>
                  </a:lnTo>
                  <a:lnTo>
                    <a:pt x="1598" y="4041"/>
                  </a:lnTo>
                  <a:lnTo>
                    <a:pt x="3986" y="4041"/>
                  </a:lnTo>
                  <a:lnTo>
                    <a:pt x="1728" y="1079"/>
                  </a:lnTo>
                  <a:close/>
                </a:path>
                <a:path w="118745" h="21589">
                  <a:moveTo>
                    <a:pt x="3986" y="4041"/>
                  </a:moveTo>
                  <a:lnTo>
                    <a:pt x="2095" y="4041"/>
                  </a:lnTo>
                  <a:lnTo>
                    <a:pt x="2095" y="4694"/>
                  </a:lnTo>
                  <a:lnTo>
                    <a:pt x="10935" y="16318"/>
                  </a:lnTo>
                  <a:lnTo>
                    <a:pt x="12644" y="16318"/>
                  </a:lnTo>
                  <a:lnTo>
                    <a:pt x="12644" y="13356"/>
                  </a:lnTo>
                  <a:lnTo>
                    <a:pt x="10547" y="13356"/>
                  </a:lnTo>
                  <a:lnTo>
                    <a:pt x="10547" y="12648"/>
                  </a:lnTo>
                  <a:lnTo>
                    <a:pt x="3986" y="4041"/>
                  </a:lnTo>
                  <a:close/>
                </a:path>
                <a:path w="118745" h="21589">
                  <a:moveTo>
                    <a:pt x="10547" y="12648"/>
                  </a:moveTo>
                  <a:lnTo>
                    <a:pt x="10547" y="13356"/>
                  </a:lnTo>
                  <a:lnTo>
                    <a:pt x="11087" y="13356"/>
                  </a:lnTo>
                  <a:lnTo>
                    <a:pt x="10547" y="12648"/>
                  </a:lnTo>
                  <a:close/>
                </a:path>
                <a:path w="118745" h="21589">
                  <a:moveTo>
                    <a:pt x="12644" y="1079"/>
                  </a:moveTo>
                  <a:lnTo>
                    <a:pt x="10547" y="1079"/>
                  </a:lnTo>
                  <a:lnTo>
                    <a:pt x="10547" y="12648"/>
                  </a:lnTo>
                  <a:lnTo>
                    <a:pt x="11087" y="13356"/>
                  </a:lnTo>
                  <a:lnTo>
                    <a:pt x="12644" y="13356"/>
                  </a:lnTo>
                  <a:lnTo>
                    <a:pt x="12644" y="1079"/>
                  </a:lnTo>
                  <a:close/>
                </a:path>
                <a:path w="118745" h="21589">
                  <a:moveTo>
                    <a:pt x="2095" y="4041"/>
                  </a:moveTo>
                  <a:lnTo>
                    <a:pt x="1598" y="4041"/>
                  </a:lnTo>
                  <a:lnTo>
                    <a:pt x="2095" y="4694"/>
                  </a:lnTo>
                  <a:lnTo>
                    <a:pt x="2095" y="4041"/>
                  </a:lnTo>
                  <a:close/>
                </a:path>
                <a:path w="118745" h="21589">
                  <a:moveTo>
                    <a:pt x="21642" y="5229"/>
                  </a:moveTo>
                  <a:lnTo>
                    <a:pt x="19582" y="5229"/>
                  </a:lnTo>
                  <a:lnTo>
                    <a:pt x="18666" y="5467"/>
                  </a:lnTo>
                  <a:lnTo>
                    <a:pt x="15388" y="12650"/>
                  </a:lnTo>
                  <a:lnTo>
                    <a:pt x="15892" y="14027"/>
                  </a:lnTo>
                  <a:lnTo>
                    <a:pt x="17910" y="16015"/>
                  </a:lnTo>
                  <a:lnTo>
                    <a:pt x="19293" y="16512"/>
                  </a:lnTo>
                  <a:lnTo>
                    <a:pt x="21857" y="16512"/>
                  </a:lnTo>
                  <a:lnTo>
                    <a:pt x="22622" y="16396"/>
                  </a:lnTo>
                  <a:lnTo>
                    <a:pt x="24062" y="15921"/>
                  </a:lnTo>
                  <a:lnTo>
                    <a:pt x="24676" y="15576"/>
                  </a:lnTo>
                  <a:lnTo>
                    <a:pt x="25180" y="15129"/>
                  </a:lnTo>
                  <a:lnTo>
                    <a:pt x="25025" y="14805"/>
                  </a:lnTo>
                  <a:lnTo>
                    <a:pt x="19941" y="14805"/>
                  </a:lnTo>
                  <a:lnTo>
                    <a:pt x="19048" y="14480"/>
                  </a:lnTo>
                  <a:lnTo>
                    <a:pt x="17795" y="13183"/>
                  </a:lnTo>
                  <a:lnTo>
                    <a:pt x="17485" y="12218"/>
                  </a:lnTo>
                  <a:lnTo>
                    <a:pt x="17485" y="11173"/>
                  </a:lnTo>
                  <a:lnTo>
                    <a:pt x="17096" y="11173"/>
                  </a:lnTo>
                  <a:lnTo>
                    <a:pt x="17096" y="9919"/>
                  </a:lnTo>
                  <a:lnTo>
                    <a:pt x="17485" y="9919"/>
                  </a:lnTo>
                  <a:lnTo>
                    <a:pt x="17592" y="9121"/>
                  </a:lnTo>
                  <a:lnTo>
                    <a:pt x="17792" y="8493"/>
                  </a:lnTo>
                  <a:lnTo>
                    <a:pt x="18854" y="7138"/>
                  </a:lnTo>
                  <a:lnTo>
                    <a:pt x="19631" y="6786"/>
                  </a:lnTo>
                  <a:lnTo>
                    <a:pt x="24292" y="6786"/>
                  </a:lnTo>
                  <a:lnTo>
                    <a:pt x="23883" y="6310"/>
                  </a:lnTo>
                  <a:lnTo>
                    <a:pt x="22499" y="5445"/>
                  </a:lnTo>
                  <a:lnTo>
                    <a:pt x="21642" y="5229"/>
                  </a:lnTo>
                  <a:close/>
                </a:path>
                <a:path w="118745" h="21589">
                  <a:moveTo>
                    <a:pt x="24466" y="13638"/>
                  </a:moveTo>
                  <a:lnTo>
                    <a:pt x="23962" y="14056"/>
                  </a:lnTo>
                  <a:lnTo>
                    <a:pt x="23428" y="14358"/>
                  </a:lnTo>
                  <a:lnTo>
                    <a:pt x="22320" y="14718"/>
                  </a:lnTo>
                  <a:lnTo>
                    <a:pt x="21728" y="14805"/>
                  </a:lnTo>
                  <a:lnTo>
                    <a:pt x="25025" y="14805"/>
                  </a:lnTo>
                  <a:lnTo>
                    <a:pt x="24466" y="13638"/>
                  </a:lnTo>
                  <a:close/>
                </a:path>
                <a:path w="118745" h="21589">
                  <a:moveTo>
                    <a:pt x="17485" y="9919"/>
                  </a:moveTo>
                  <a:lnTo>
                    <a:pt x="17096" y="9919"/>
                  </a:lnTo>
                  <a:lnTo>
                    <a:pt x="17096" y="11173"/>
                  </a:lnTo>
                  <a:lnTo>
                    <a:pt x="17485" y="11173"/>
                  </a:lnTo>
                  <a:lnTo>
                    <a:pt x="17485" y="9919"/>
                  </a:lnTo>
                  <a:close/>
                </a:path>
                <a:path w="118745" h="21589">
                  <a:moveTo>
                    <a:pt x="23450" y="9919"/>
                  </a:moveTo>
                  <a:lnTo>
                    <a:pt x="17485" y="9919"/>
                  </a:lnTo>
                  <a:lnTo>
                    <a:pt x="17485" y="11173"/>
                  </a:lnTo>
                  <a:lnTo>
                    <a:pt x="25309" y="11173"/>
                  </a:lnTo>
                  <a:lnTo>
                    <a:pt x="25309" y="10201"/>
                  </a:lnTo>
                  <a:lnTo>
                    <a:pt x="23450" y="10201"/>
                  </a:lnTo>
                  <a:lnTo>
                    <a:pt x="23450" y="9919"/>
                  </a:lnTo>
                  <a:close/>
                </a:path>
                <a:path w="118745" h="21589">
                  <a:moveTo>
                    <a:pt x="24292" y="6786"/>
                  </a:moveTo>
                  <a:lnTo>
                    <a:pt x="21549" y="6786"/>
                  </a:lnTo>
                  <a:lnTo>
                    <a:pt x="22173" y="7059"/>
                  </a:lnTo>
                  <a:lnTo>
                    <a:pt x="23205" y="8284"/>
                  </a:lnTo>
                  <a:lnTo>
                    <a:pt x="23344" y="8760"/>
                  </a:lnTo>
                  <a:lnTo>
                    <a:pt x="23450" y="10201"/>
                  </a:lnTo>
                  <a:lnTo>
                    <a:pt x="23817" y="9919"/>
                  </a:lnTo>
                  <a:lnTo>
                    <a:pt x="25309" y="9919"/>
                  </a:lnTo>
                  <a:lnTo>
                    <a:pt x="25252" y="9121"/>
                  </a:lnTo>
                  <a:lnTo>
                    <a:pt x="25129" y="8493"/>
                  </a:lnTo>
                  <a:lnTo>
                    <a:pt x="24409" y="6922"/>
                  </a:lnTo>
                  <a:lnTo>
                    <a:pt x="24292" y="6786"/>
                  </a:lnTo>
                  <a:close/>
                </a:path>
                <a:path w="118745" h="21589">
                  <a:moveTo>
                    <a:pt x="25309" y="9919"/>
                  </a:moveTo>
                  <a:lnTo>
                    <a:pt x="23817" y="9919"/>
                  </a:lnTo>
                  <a:lnTo>
                    <a:pt x="23450" y="10201"/>
                  </a:lnTo>
                  <a:lnTo>
                    <a:pt x="25309" y="10201"/>
                  </a:lnTo>
                  <a:lnTo>
                    <a:pt x="25309" y="9919"/>
                  </a:lnTo>
                  <a:close/>
                </a:path>
                <a:path w="118745" h="21589">
                  <a:moveTo>
                    <a:pt x="24315" y="0"/>
                  </a:moveTo>
                  <a:lnTo>
                    <a:pt x="22089" y="0"/>
                  </a:lnTo>
                  <a:lnTo>
                    <a:pt x="19862" y="4364"/>
                  </a:lnTo>
                  <a:lnTo>
                    <a:pt x="21375" y="4364"/>
                  </a:lnTo>
                  <a:lnTo>
                    <a:pt x="24315" y="0"/>
                  </a:lnTo>
                  <a:close/>
                </a:path>
                <a:path w="118745" h="21589">
                  <a:moveTo>
                    <a:pt x="28441" y="18177"/>
                  </a:moveTo>
                  <a:lnTo>
                    <a:pt x="31741" y="21159"/>
                  </a:lnTo>
                  <a:lnTo>
                    <a:pt x="34406" y="21159"/>
                  </a:lnTo>
                  <a:lnTo>
                    <a:pt x="35681" y="20727"/>
                  </a:lnTo>
                  <a:lnTo>
                    <a:pt x="36989" y="19431"/>
                  </a:lnTo>
                  <a:lnTo>
                    <a:pt x="32086" y="19431"/>
                  </a:lnTo>
                  <a:lnTo>
                    <a:pt x="31597" y="19387"/>
                  </a:lnTo>
                  <a:lnTo>
                    <a:pt x="30646" y="19213"/>
                  </a:lnTo>
                  <a:lnTo>
                    <a:pt x="30191" y="19077"/>
                  </a:lnTo>
                  <a:lnTo>
                    <a:pt x="29328" y="18717"/>
                  </a:lnTo>
                  <a:lnTo>
                    <a:pt x="28888" y="18479"/>
                  </a:lnTo>
                  <a:lnTo>
                    <a:pt x="28441" y="18177"/>
                  </a:lnTo>
                  <a:close/>
                </a:path>
                <a:path w="118745" h="21589">
                  <a:moveTo>
                    <a:pt x="37865" y="13442"/>
                  </a:moveTo>
                  <a:lnTo>
                    <a:pt x="35940" y="13442"/>
                  </a:lnTo>
                  <a:lnTo>
                    <a:pt x="35774" y="14027"/>
                  </a:lnTo>
                  <a:lnTo>
                    <a:pt x="35725" y="17355"/>
                  </a:lnTo>
                  <a:lnTo>
                    <a:pt x="35458" y="18111"/>
                  </a:lnTo>
                  <a:lnTo>
                    <a:pt x="34406" y="19164"/>
                  </a:lnTo>
                  <a:lnTo>
                    <a:pt x="33628" y="19431"/>
                  </a:lnTo>
                  <a:lnTo>
                    <a:pt x="36989" y="19431"/>
                  </a:lnTo>
                  <a:lnTo>
                    <a:pt x="37425" y="18997"/>
                  </a:lnTo>
                  <a:lnTo>
                    <a:pt x="37865" y="17744"/>
                  </a:lnTo>
                  <a:lnTo>
                    <a:pt x="37865" y="13442"/>
                  </a:lnTo>
                  <a:close/>
                </a:path>
                <a:path w="118745" h="21589">
                  <a:moveTo>
                    <a:pt x="33002" y="5229"/>
                  </a:moveTo>
                  <a:lnTo>
                    <a:pt x="31056" y="5229"/>
                  </a:lnTo>
                  <a:lnTo>
                    <a:pt x="30168" y="5467"/>
                  </a:lnTo>
                  <a:lnTo>
                    <a:pt x="27202" y="11814"/>
                  </a:lnTo>
                  <a:lnTo>
                    <a:pt x="27392" y="12730"/>
                  </a:lnTo>
                  <a:lnTo>
                    <a:pt x="28187" y="14350"/>
                  </a:lnTo>
                  <a:lnTo>
                    <a:pt x="28736" y="14963"/>
                  </a:lnTo>
                  <a:lnTo>
                    <a:pt x="30191" y="15841"/>
                  </a:lnTo>
                  <a:lnTo>
                    <a:pt x="31056" y="16059"/>
                  </a:lnTo>
                  <a:lnTo>
                    <a:pt x="32986" y="16059"/>
                  </a:lnTo>
                  <a:lnTo>
                    <a:pt x="33808" y="15828"/>
                  </a:lnTo>
                  <a:lnTo>
                    <a:pt x="35234" y="14892"/>
                  </a:lnTo>
                  <a:lnTo>
                    <a:pt x="35636" y="14350"/>
                  </a:lnTo>
                  <a:lnTo>
                    <a:pt x="31589" y="14350"/>
                  </a:lnTo>
                  <a:lnTo>
                    <a:pt x="30811" y="14027"/>
                  </a:lnTo>
                  <a:lnTo>
                    <a:pt x="29666" y="12708"/>
                  </a:lnTo>
                  <a:lnTo>
                    <a:pt x="29392" y="11814"/>
                  </a:lnTo>
                  <a:lnTo>
                    <a:pt x="29392" y="9452"/>
                  </a:lnTo>
                  <a:lnTo>
                    <a:pt x="29673" y="8544"/>
                  </a:lnTo>
                  <a:lnTo>
                    <a:pt x="30811" y="7275"/>
                  </a:lnTo>
                  <a:lnTo>
                    <a:pt x="31589" y="6959"/>
                  </a:lnTo>
                  <a:lnTo>
                    <a:pt x="35631" y="6959"/>
                  </a:lnTo>
                  <a:lnTo>
                    <a:pt x="35220" y="6404"/>
                  </a:lnTo>
                  <a:lnTo>
                    <a:pt x="33823" y="5467"/>
                  </a:lnTo>
                  <a:lnTo>
                    <a:pt x="33002" y="5229"/>
                  </a:lnTo>
                  <a:close/>
                </a:path>
                <a:path w="118745" h="21589">
                  <a:moveTo>
                    <a:pt x="35631" y="6959"/>
                  </a:moveTo>
                  <a:lnTo>
                    <a:pt x="33520" y="6959"/>
                  </a:lnTo>
                  <a:lnTo>
                    <a:pt x="34282" y="7281"/>
                  </a:lnTo>
                  <a:lnTo>
                    <a:pt x="35422" y="8566"/>
                  </a:lnTo>
                  <a:lnTo>
                    <a:pt x="35703" y="9452"/>
                  </a:lnTo>
                  <a:lnTo>
                    <a:pt x="35703" y="11814"/>
                  </a:lnTo>
                  <a:lnTo>
                    <a:pt x="35415" y="12730"/>
                  </a:lnTo>
                  <a:lnTo>
                    <a:pt x="34277" y="14027"/>
                  </a:lnTo>
                  <a:lnTo>
                    <a:pt x="33520" y="14350"/>
                  </a:lnTo>
                  <a:lnTo>
                    <a:pt x="35636" y="14350"/>
                  </a:lnTo>
                  <a:lnTo>
                    <a:pt x="35725" y="13442"/>
                  </a:lnTo>
                  <a:lnTo>
                    <a:pt x="37865" y="13442"/>
                  </a:lnTo>
                  <a:lnTo>
                    <a:pt x="37865" y="7844"/>
                  </a:lnTo>
                  <a:lnTo>
                    <a:pt x="35919" y="7844"/>
                  </a:lnTo>
                  <a:lnTo>
                    <a:pt x="35725" y="7672"/>
                  </a:lnTo>
                  <a:lnTo>
                    <a:pt x="35631" y="6959"/>
                  </a:lnTo>
                  <a:close/>
                </a:path>
                <a:path w="118745" h="21589">
                  <a:moveTo>
                    <a:pt x="35940" y="13442"/>
                  </a:moveTo>
                  <a:lnTo>
                    <a:pt x="35725" y="13442"/>
                  </a:lnTo>
                  <a:lnTo>
                    <a:pt x="35725" y="14201"/>
                  </a:lnTo>
                  <a:lnTo>
                    <a:pt x="35940" y="13442"/>
                  </a:lnTo>
                  <a:close/>
                </a:path>
                <a:path w="118745" h="21589">
                  <a:moveTo>
                    <a:pt x="35758" y="7281"/>
                  </a:moveTo>
                  <a:lnTo>
                    <a:pt x="35725" y="7672"/>
                  </a:lnTo>
                  <a:lnTo>
                    <a:pt x="35919" y="7844"/>
                  </a:lnTo>
                  <a:lnTo>
                    <a:pt x="35758" y="7281"/>
                  </a:lnTo>
                  <a:close/>
                </a:path>
                <a:path w="118745" h="21589">
                  <a:moveTo>
                    <a:pt x="38037" y="5424"/>
                  </a:moveTo>
                  <a:lnTo>
                    <a:pt x="35919" y="5424"/>
                  </a:lnTo>
                  <a:lnTo>
                    <a:pt x="35856" y="7622"/>
                  </a:lnTo>
                  <a:lnTo>
                    <a:pt x="35919" y="7844"/>
                  </a:lnTo>
                  <a:lnTo>
                    <a:pt x="37865" y="7844"/>
                  </a:lnTo>
                  <a:lnTo>
                    <a:pt x="37937" y="6318"/>
                  </a:lnTo>
                  <a:lnTo>
                    <a:pt x="38037" y="5424"/>
                  </a:lnTo>
                  <a:close/>
                </a:path>
                <a:path w="118745" h="21589">
                  <a:moveTo>
                    <a:pt x="46798" y="5229"/>
                  </a:moveTo>
                  <a:lnTo>
                    <a:pt x="44636" y="5229"/>
                  </a:lnTo>
                  <a:lnTo>
                    <a:pt x="43700" y="5461"/>
                  </a:lnTo>
                  <a:lnTo>
                    <a:pt x="40450" y="12167"/>
                  </a:lnTo>
                  <a:lnTo>
                    <a:pt x="40638" y="13046"/>
                  </a:lnTo>
                  <a:lnTo>
                    <a:pt x="41502" y="14733"/>
                  </a:lnTo>
                  <a:lnTo>
                    <a:pt x="42115" y="15380"/>
                  </a:lnTo>
                  <a:lnTo>
                    <a:pt x="43700" y="16289"/>
                  </a:lnTo>
                  <a:lnTo>
                    <a:pt x="44636" y="16512"/>
                  </a:lnTo>
                  <a:lnTo>
                    <a:pt x="46798" y="16512"/>
                  </a:lnTo>
                  <a:lnTo>
                    <a:pt x="47735" y="16289"/>
                  </a:lnTo>
                  <a:lnTo>
                    <a:pt x="49334" y="15380"/>
                  </a:lnTo>
                  <a:lnTo>
                    <a:pt x="49884" y="14805"/>
                  </a:lnTo>
                  <a:lnTo>
                    <a:pt x="44766" y="14805"/>
                  </a:lnTo>
                  <a:lnTo>
                    <a:pt x="44010" y="14474"/>
                  </a:lnTo>
                  <a:lnTo>
                    <a:pt x="42900" y="13148"/>
                  </a:lnTo>
                  <a:lnTo>
                    <a:pt x="42626" y="12167"/>
                  </a:lnTo>
                  <a:lnTo>
                    <a:pt x="42626" y="9574"/>
                  </a:lnTo>
                  <a:lnTo>
                    <a:pt x="42908" y="8601"/>
                  </a:lnTo>
                  <a:lnTo>
                    <a:pt x="44032" y="7291"/>
                  </a:lnTo>
                  <a:lnTo>
                    <a:pt x="44781" y="6959"/>
                  </a:lnTo>
                  <a:lnTo>
                    <a:pt x="49899" y="6959"/>
                  </a:lnTo>
                  <a:lnTo>
                    <a:pt x="49334" y="6367"/>
                  </a:lnTo>
                  <a:lnTo>
                    <a:pt x="47735" y="5461"/>
                  </a:lnTo>
                  <a:lnTo>
                    <a:pt x="46798" y="5229"/>
                  </a:lnTo>
                  <a:close/>
                </a:path>
                <a:path w="118745" h="21589">
                  <a:moveTo>
                    <a:pt x="49899" y="6959"/>
                  </a:moveTo>
                  <a:lnTo>
                    <a:pt x="46668" y="6959"/>
                  </a:lnTo>
                  <a:lnTo>
                    <a:pt x="47425" y="7291"/>
                  </a:lnTo>
                  <a:lnTo>
                    <a:pt x="48549" y="8601"/>
                  </a:lnTo>
                  <a:lnTo>
                    <a:pt x="48830" y="9574"/>
                  </a:lnTo>
                  <a:lnTo>
                    <a:pt x="48830" y="12167"/>
                  </a:lnTo>
                  <a:lnTo>
                    <a:pt x="48549" y="13148"/>
                  </a:lnTo>
                  <a:lnTo>
                    <a:pt x="47425" y="14474"/>
                  </a:lnTo>
                  <a:lnTo>
                    <a:pt x="46668" y="14805"/>
                  </a:lnTo>
                  <a:lnTo>
                    <a:pt x="49884" y="14805"/>
                  </a:lnTo>
                  <a:lnTo>
                    <a:pt x="50833" y="13046"/>
                  </a:lnTo>
                  <a:lnTo>
                    <a:pt x="51027" y="12167"/>
                  </a:lnTo>
                  <a:lnTo>
                    <a:pt x="51027" y="9574"/>
                  </a:lnTo>
                  <a:lnTo>
                    <a:pt x="50833" y="8703"/>
                  </a:lnTo>
                  <a:lnTo>
                    <a:pt x="49954" y="7016"/>
                  </a:lnTo>
                  <a:close/>
                </a:path>
                <a:path w="118745" h="21589">
                  <a:moveTo>
                    <a:pt x="59090" y="5229"/>
                  </a:moveTo>
                  <a:lnTo>
                    <a:pt x="57289" y="5229"/>
                  </a:lnTo>
                  <a:lnTo>
                    <a:pt x="56338" y="5453"/>
                  </a:lnTo>
                  <a:lnTo>
                    <a:pt x="54724" y="6332"/>
                  </a:lnTo>
                  <a:lnTo>
                    <a:pt x="54104" y="6959"/>
                  </a:lnTo>
                  <a:lnTo>
                    <a:pt x="53204" y="8637"/>
                  </a:lnTo>
                  <a:lnTo>
                    <a:pt x="52995" y="9574"/>
                  </a:lnTo>
                  <a:lnTo>
                    <a:pt x="53003" y="12096"/>
                  </a:lnTo>
                  <a:lnTo>
                    <a:pt x="57289" y="16512"/>
                  </a:lnTo>
                  <a:lnTo>
                    <a:pt x="59061" y="16512"/>
                  </a:lnTo>
                  <a:lnTo>
                    <a:pt x="59731" y="16396"/>
                  </a:lnTo>
                  <a:lnTo>
                    <a:pt x="61071" y="15921"/>
                  </a:lnTo>
                  <a:lnTo>
                    <a:pt x="61634" y="15582"/>
                  </a:lnTo>
                  <a:lnTo>
                    <a:pt x="62080" y="15151"/>
                  </a:lnTo>
                  <a:lnTo>
                    <a:pt x="61899" y="14762"/>
                  </a:lnTo>
                  <a:lnTo>
                    <a:pt x="57497" y="14762"/>
                  </a:lnTo>
                  <a:lnTo>
                    <a:pt x="56683" y="14423"/>
                  </a:lnTo>
                  <a:lnTo>
                    <a:pt x="55502" y="13068"/>
                  </a:lnTo>
                  <a:lnTo>
                    <a:pt x="55206" y="12096"/>
                  </a:lnTo>
                  <a:lnTo>
                    <a:pt x="55206" y="9574"/>
                  </a:lnTo>
                  <a:lnTo>
                    <a:pt x="55502" y="8615"/>
                  </a:lnTo>
                  <a:lnTo>
                    <a:pt x="56683" y="7291"/>
                  </a:lnTo>
                  <a:lnTo>
                    <a:pt x="57497" y="6959"/>
                  </a:lnTo>
                  <a:lnTo>
                    <a:pt x="61909" y="6959"/>
                  </a:lnTo>
                  <a:lnTo>
                    <a:pt x="62080" y="6591"/>
                  </a:lnTo>
                  <a:lnTo>
                    <a:pt x="61648" y="6159"/>
                  </a:lnTo>
                  <a:lnTo>
                    <a:pt x="61100" y="5828"/>
                  </a:lnTo>
                  <a:lnTo>
                    <a:pt x="59775" y="5353"/>
                  </a:lnTo>
                  <a:lnTo>
                    <a:pt x="59090" y="5229"/>
                  </a:lnTo>
                  <a:close/>
                </a:path>
                <a:path w="118745" h="21589">
                  <a:moveTo>
                    <a:pt x="61367" y="13616"/>
                  </a:moveTo>
                  <a:lnTo>
                    <a:pt x="60949" y="14019"/>
                  </a:lnTo>
                  <a:lnTo>
                    <a:pt x="60488" y="14315"/>
                  </a:lnTo>
                  <a:lnTo>
                    <a:pt x="59479" y="14674"/>
                  </a:lnTo>
                  <a:lnTo>
                    <a:pt x="58996" y="14762"/>
                  </a:lnTo>
                  <a:lnTo>
                    <a:pt x="61899" y="14762"/>
                  </a:lnTo>
                  <a:lnTo>
                    <a:pt x="61367" y="13616"/>
                  </a:lnTo>
                  <a:close/>
                </a:path>
                <a:path w="118745" h="21589">
                  <a:moveTo>
                    <a:pt x="61909" y="6959"/>
                  </a:moveTo>
                  <a:lnTo>
                    <a:pt x="59011" y="6959"/>
                  </a:lnTo>
                  <a:lnTo>
                    <a:pt x="59502" y="7059"/>
                  </a:lnTo>
                  <a:lnTo>
                    <a:pt x="60510" y="7448"/>
                  </a:lnTo>
                  <a:lnTo>
                    <a:pt x="60963" y="7736"/>
                  </a:lnTo>
                  <a:lnTo>
                    <a:pt x="61367" y="8126"/>
                  </a:lnTo>
                  <a:lnTo>
                    <a:pt x="61909" y="6959"/>
                  </a:lnTo>
                  <a:close/>
                </a:path>
                <a:path w="118745" h="21589">
                  <a:moveTo>
                    <a:pt x="66577" y="5424"/>
                  </a:moveTo>
                  <a:lnTo>
                    <a:pt x="64394" y="5424"/>
                  </a:lnTo>
                  <a:lnTo>
                    <a:pt x="64394" y="16318"/>
                  </a:lnTo>
                  <a:lnTo>
                    <a:pt x="66577" y="16318"/>
                  </a:lnTo>
                  <a:lnTo>
                    <a:pt x="66577" y="5424"/>
                  </a:lnTo>
                  <a:close/>
                </a:path>
                <a:path w="118745" h="21589">
                  <a:moveTo>
                    <a:pt x="66749" y="885"/>
                  </a:moveTo>
                  <a:lnTo>
                    <a:pt x="64221" y="885"/>
                  </a:lnTo>
                  <a:lnTo>
                    <a:pt x="64221" y="3154"/>
                  </a:lnTo>
                  <a:lnTo>
                    <a:pt x="66749" y="3154"/>
                  </a:lnTo>
                  <a:lnTo>
                    <a:pt x="66749" y="885"/>
                  </a:lnTo>
                  <a:close/>
                </a:path>
                <a:path w="118745" h="21589">
                  <a:moveTo>
                    <a:pt x="74898" y="5229"/>
                  </a:moveTo>
                  <a:lnTo>
                    <a:pt x="72981" y="5229"/>
                  </a:lnTo>
                  <a:lnTo>
                    <a:pt x="72129" y="5467"/>
                  </a:lnTo>
                  <a:lnTo>
                    <a:pt x="70698" y="6367"/>
                  </a:lnTo>
                  <a:lnTo>
                    <a:pt x="70180" y="6959"/>
                  </a:lnTo>
                  <a:lnTo>
                    <a:pt x="69344" y="8681"/>
                  </a:lnTo>
                  <a:lnTo>
                    <a:pt x="69171" y="9574"/>
                  </a:lnTo>
                  <a:lnTo>
                    <a:pt x="69174" y="12167"/>
                  </a:lnTo>
                  <a:lnTo>
                    <a:pt x="72981" y="16512"/>
                  </a:lnTo>
                  <a:lnTo>
                    <a:pt x="74870" y="16512"/>
                  </a:lnTo>
                  <a:lnTo>
                    <a:pt x="75684" y="16282"/>
                  </a:lnTo>
                  <a:lnTo>
                    <a:pt x="77110" y="15345"/>
                  </a:lnTo>
                  <a:lnTo>
                    <a:pt x="77511" y="14805"/>
                  </a:lnTo>
                  <a:lnTo>
                    <a:pt x="73522" y="14805"/>
                  </a:lnTo>
                  <a:lnTo>
                    <a:pt x="72759" y="14474"/>
                  </a:lnTo>
                  <a:lnTo>
                    <a:pt x="71635" y="13148"/>
                  </a:lnTo>
                  <a:lnTo>
                    <a:pt x="71353" y="12167"/>
                  </a:lnTo>
                  <a:lnTo>
                    <a:pt x="71353" y="9574"/>
                  </a:lnTo>
                  <a:lnTo>
                    <a:pt x="71635" y="8601"/>
                  </a:lnTo>
                  <a:lnTo>
                    <a:pt x="72773" y="7291"/>
                  </a:lnTo>
                  <a:lnTo>
                    <a:pt x="73536" y="6959"/>
                  </a:lnTo>
                  <a:lnTo>
                    <a:pt x="77530" y="6959"/>
                  </a:lnTo>
                  <a:lnTo>
                    <a:pt x="77139" y="6418"/>
                  </a:lnTo>
                  <a:lnTo>
                    <a:pt x="75705" y="5461"/>
                  </a:lnTo>
                  <a:lnTo>
                    <a:pt x="74898" y="5229"/>
                  </a:lnTo>
                  <a:close/>
                </a:path>
                <a:path w="118745" h="21589">
                  <a:moveTo>
                    <a:pt x="79762" y="13897"/>
                  </a:moveTo>
                  <a:lnTo>
                    <a:pt x="77816" y="13897"/>
                  </a:lnTo>
                  <a:lnTo>
                    <a:pt x="77652" y="14474"/>
                  </a:lnTo>
                  <a:lnTo>
                    <a:pt x="77579" y="16318"/>
                  </a:lnTo>
                  <a:lnTo>
                    <a:pt x="79762" y="16318"/>
                  </a:lnTo>
                  <a:lnTo>
                    <a:pt x="79762" y="13897"/>
                  </a:lnTo>
                  <a:close/>
                </a:path>
                <a:path w="118745" h="21589">
                  <a:moveTo>
                    <a:pt x="77530" y="6959"/>
                  </a:moveTo>
                  <a:lnTo>
                    <a:pt x="75425" y="6959"/>
                  </a:lnTo>
                  <a:lnTo>
                    <a:pt x="76174" y="7291"/>
                  </a:lnTo>
                  <a:lnTo>
                    <a:pt x="77312" y="8601"/>
                  </a:lnTo>
                  <a:lnTo>
                    <a:pt x="77600" y="9574"/>
                  </a:lnTo>
                  <a:lnTo>
                    <a:pt x="77600" y="12167"/>
                  </a:lnTo>
                  <a:lnTo>
                    <a:pt x="77312" y="13148"/>
                  </a:lnTo>
                  <a:lnTo>
                    <a:pt x="76174" y="14474"/>
                  </a:lnTo>
                  <a:lnTo>
                    <a:pt x="75425" y="14805"/>
                  </a:lnTo>
                  <a:lnTo>
                    <a:pt x="77511" y="14805"/>
                  </a:lnTo>
                  <a:lnTo>
                    <a:pt x="77579" y="13897"/>
                  </a:lnTo>
                  <a:lnTo>
                    <a:pt x="79762" y="13897"/>
                  </a:lnTo>
                  <a:lnTo>
                    <a:pt x="79762" y="7887"/>
                  </a:lnTo>
                  <a:lnTo>
                    <a:pt x="77600" y="7887"/>
                  </a:lnTo>
                  <a:lnTo>
                    <a:pt x="77530" y="6959"/>
                  </a:lnTo>
                  <a:close/>
                </a:path>
                <a:path w="118745" h="21589">
                  <a:moveTo>
                    <a:pt x="77816" y="13897"/>
                  </a:moveTo>
                  <a:lnTo>
                    <a:pt x="77579" y="13897"/>
                  </a:lnTo>
                  <a:lnTo>
                    <a:pt x="77579" y="14714"/>
                  </a:lnTo>
                  <a:lnTo>
                    <a:pt x="77816" y="13897"/>
                  </a:lnTo>
                  <a:close/>
                </a:path>
                <a:path w="118745" h="21589">
                  <a:moveTo>
                    <a:pt x="77657" y="7242"/>
                  </a:moveTo>
                  <a:lnTo>
                    <a:pt x="77600" y="7887"/>
                  </a:lnTo>
                  <a:lnTo>
                    <a:pt x="77838" y="7887"/>
                  </a:lnTo>
                  <a:lnTo>
                    <a:pt x="77657" y="7242"/>
                  </a:lnTo>
                  <a:close/>
                </a:path>
                <a:path w="118745" h="21589">
                  <a:moveTo>
                    <a:pt x="79935" y="5424"/>
                  </a:moveTo>
                  <a:lnTo>
                    <a:pt x="77816" y="5424"/>
                  </a:lnTo>
                  <a:lnTo>
                    <a:pt x="77763" y="7622"/>
                  </a:lnTo>
                  <a:lnTo>
                    <a:pt x="77838" y="7887"/>
                  </a:lnTo>
                  <a:lnTo>
                    <a:pt x="79762" y="7887"/>
                  </a:lnTo>
                  <a:lnTo>
                    <a:pt x="79850" y="6367"/>
                  </a:lnTo>
                  <a:lnTo>
                    <a:pt x="79935" y="5424"/>
                  </a:lnTo>
                  <a:close/>
                </a:path>
                <a:path w="118745" h="21589">
                  <a:moveTo>
                    <a:pt x="85778" y="7110"/>
                  </a:moveTo>
                  <a:lnTo>
                    <a:pt x="83595" y="7110"/>
                  </a:lnTo>
                  <a:lnTo>
                    <a:pt x="83595" y="13947"/>
                  </a:lnTo>
                  <a:lnTo>
                    <a:pt x="83898" y="14913"/>
                  </a:lnTo>
                  <a:lnTo>
                    <a:pt x="85109" y="16195"/>
                  </a:lnTo>
                  <a:lnTo>
                    <a:pt x="86001" y="16512"/>
                  </a:lnTo>
                  <a:lnTo>
                    <a:pt x="87443" y="16512"/>
                  </a:lnTo>
                  <a:lnTo>
                    <a:pt x="88292" y="16383"/>
                  </a:lnTo>
                  <a:lnTo>
                    <a:pt x="88545" y="16318"/>
                  </a:lnTo>
                  <a:lnTo>
                    <a:pt x="88761" y="16231"/>
                  </a:lnTo>
                  <a:lnTo>
                    <a:pt x="88761" y="14718"/>
                  </a:lnTo>
                  <a:lnTo>
                    <a:pt x="86917" y="14718"/>
                  </a:lnTo>
                  <a:lnTo>
                    <a:pt x="86499" y="14545"/>
                  </a:lnTo>
                  <a:lnTo>
                    <a:pt x="85923" y="13854"/>
                  </a:lnTo>
                  <a:lnTo>
                    <a:pt x="85778" y="13277"/>
                  </a:lnTo>
                  <a:lnTo>
                    <a:pt x="85778" y="7110"/>
                  </a:lnTo>
                  <a:close/>
                </a:path>
                <a:path w="118745" h="21589">
                  <a:moveTo>
                    <a:pt x="88761" y="14458"/>
                  </a:moveTo>
                  <a:lnTo>
                    <a:pt x="88537" y="14545"/>
                  </a:lnTo>
                  <a:lnTo>
                    <a:pt x="87976" y="14696"/>
                  </a:lnTo>
                  <a:lnTo>
                    <a:pt x="87737" y="14718"/>
                  </a:lnTo>
                  <a:lnTo>
                    <a:pt x="88761" y="14718"/>
                  </a:lnTo>
                  <a:lnTo>
                    <a:pt x="88761" y="14458"/>
                  </a:lnTo>
                  <a:close/>
                </a:path>
                <a:path w="118745" h="21589">
                  <a:moveTo>
                    <a:pt x="88804" y="5424"/>
                  </a:moveTo>
                  <a:lnTo>
                    <a:pt x="81478" y="5424"/>
                  </a:lnTo>
                  <a:lnTo>
                    <a:pt x="81478" y="7110"/>
                  </a:lnTo>
                  <a:lnTo>
                    <a:pt x="88804" y="7110"/>
                  </a:lnTo>
                  <a:lnTo>
                    <a:pt x="88804" y="5424"/>
                  </a:lnTo>
                  <a:close/>
                </a:path>
                <a:path w="118745" h="21589">
                  <a:moveTo>
                    <a:pt x="85778" y="1965"/>
                  </a:moveTo>
                  <a:lnTo>
                    <a:pt x="83595" y="2550"/>
                  </a:lnTo>
                  <a:lnTo>
                    <a:pt x="83595" y="5424"/>
                  </a:lnTo>
                  <a:lnTo>
                    <a:pt x="85778" y="5424"/>
                  </a:lnTo>
                  <a:lnTo>
                    <a:pt x="85778" y="1965"/>
                  </a:lnTo>
                  <a:close/>
                </a:path>
                <a:path w="118745" h="21589">
                  <a:moveTo>
                    <a:pt x="92983" y="5424"/>
                  </a:moveTo>
                  <a:lnTo>
                    <a:pt x="90799" y="5424"/>
                  </a:lnTo>
                  <a:lnTo>
                    <a:pt x="90799" y="16318"/>
                  </a:lnTo>
                  <a:lnTo>
                    <a:pt x="92983" y="16318"/>
                  </a:lnTo>
                  <a:lnTo>
                    <a:pt x="92983" y="5424"/>
                  </a:lnTo>
                  <a:close/>
                </a:path>
                <a:path w="118745" h="21589">
                  <a:moveTo>
                    <a:pt x="93155" y="885"/>
                  </a:moveTo>
                  <a:lnTo>
                    <a:pt x="90625" y="885"/>
                  </a:lnTo>
                  <a:lnTo>
                    <a:pt x="90625" y="3154"/>
                  </a:lnTo>
                  <a:lnTo>
                    <a:pt x="93155" y="3154"/>
                  </a:lnTo>
                  <a:lnTo>
                    <a:pt x="93155" y="885"/>
                  </a:lnTo>
                  <a:close/>
                </a:path>
                <a:path w="118745" h="21589">
                  <a:moveTo>
                    <a:pt x="101931" y="5229"/>
                  </a:moveTo>
                  <a:lnTo>
                    <a:pt x="99769" y="5229"/>
                  </a:lnTo>
                  <a:lnTo>
                    <a:pt x="98832" y="5461"/>
                  </a:lnTo>
                  <a:lnTo>
                    <a:pt x="95582" y="12167"/>
                  </a:lnTo>
                  <a:lnTo>
                    <a:pt x="95770" y="13046"/>
                  </a:lnTo>
                  <a:lnTo>
                    <a:pt x="96635" y="14733"/>
                  </a:lnTo>
                  <a:lnTo>
                    <a:pt x="97247" y="15380"/>
                  </a:lnTo>
                  <a:lnTo>
                    <a:pt x="98832" y="16289"/>
                  </a:lnTo>
                  <a:lnTo>
                    <a:pt x="99769" y="16512"/>
                  </a:lnTo>
                  <a:lnTo>
                    <a:pt x="101931" y="16512"/>
                  </a:lnTo>
                  <a:lnTo>
                    <a:pt x="102867" y="16289"/>
                  </a:lnTo>
                  <a:lnTo>
                    <a:pt x="104467" y="15380"/>
                  </a:lnTo>
                  <a:lnTo>
                    <a:pt x="105018" y="14805"/>
                  </a:lnTo>
                  <a:lnTo>
                    <a:pt x="99899" y="14805"/>
                  </a:lnTo>
                  <a:lnTo>
                    <a:pt x="99142" y="14474"/>
                  </a:lnTo>
                  <a:lnTo>
                    <a:pt x="98033" y="13148"/>
                  </a:lnTo>
                  <a:lnTo>
                    <a:pt x="97759" y="12167"/>
                  </a:lnTo>
                  <a:lnTo>
                    <a:pt x="97759" y="9574"/>
                  </a:lnTo>
                  <a:lnTo>
                    <a:pt x="98040" y="8601"/>
                  </a:lnTo>
                  <a:lnTo>
                    <a:pt x="99164" y="7291"/>
                  </a:lnTo>
                  <a:lnTo>
                    <a:pt x="99913" y="6959"/>
                  </a:lnTo>
                  <a:lnTo>
                    <a:pt x="105032" y="6959"/>
                  </a:lnTo>
                  <a:lnTo>
                    <a:pt x="104467" y="6367"/>
                  </a:lnTo>
                  <a:lnTo>
                    <a:pt x="102867" y="5461"/>
                  </a:lnTo>
                  <a:lnTo>
                    <a:pt x="101931" y="5229"/>
                  </a:lnTo>
                  <a:close/>
                </a:path>
                <a:path w="118745" h="21589">
                  <a:moveTo>
                    <a:pt x="105032" y="6959"/>
                  </a:moveTo>
                  <a:lnTo>
                    <a:pt x="101801" y="6959"/>
                  </a:lnTo>
                  <a:lnTo>
                    <a:pt x="102557" y="7291"/>
                  </a:lnTo>
                  <a:lnTo>
                    <a:pt x="103681" y="8601"/>
                  </a:lnTo>
                  <a:lnTo>
                    <a:pt x="103963" y="9574"/>
                  </a:lnTo>
                  <a:lnTo>
                    <a:pt x="103963" y="12167"/>
                  </a:lnTo>
                  <a:lnTo>
                    <a:pt x="103681" y="13148"/>
                  </a:lnTo>
                  <a:lnTo>
                    <a:pt x="102557" y="14474"/>
                  </a:lnTo>
                  <a:lnTo>
                    <a:pt x="101801" y="14805"/>
                  </a:lnTo>
                  <a:lnTo>
                    <a:pt x="105018" y="14805"/>
                  </a:lnTo>
                  <a:lnTo>
                    <a:pt x="105966" y="13046"/>
                  </a:lnTo>
                  <a:lnTo>
                    <a:pt x="106161" y="12167"/>
                  </a:lnTo>
                  <a:lnTo>
                    <a:pt x="106160" y="9574"/>
                  </a:lnTo>
                  <a:lnTo>
                    <a:pt x="105966" y="8703"/>
                  </a:lnTo>
                  <a:lnTo>
                    <a:pt x="105087" y="7016"/>
                  </a:lnTo>
                  <a:close/>
                </a:path>
                <a:path w="118745" h="21589">
                  <a:moveTo>
                    <a:pt x="110685" y="5424"/>
                  </a:moveTo>
                  <a:lnTo>
                    <a:pt x="108568" y="5424"/>
                  </a:lnTo>
                  <a:lnTo>
                    <a:pt x="108637" y="6296"/>
                  </a:lnTo>
                  <a:lnTo>
                    <a:pt x="108741" y="16318"/>
                  </a:lnTo>
                  <a:lnTo>
                    <a:pt x="110924" y="16318"/>
                  </a:lnTo>
                  <a:lnTo>
                    <a:pt x="110924" y="9170"/>
                  </a:lnTo>
                  <a:lnTo>
                    <a:pt x="111197" y="8407"/>
                  </a:lnTo>
                  <a:lnTo>
                    <a:pt x="111863" y="7715"/>
                  </a:lnTo>
                  <a:lnTo>
                    <a:pt x="110620" y="7715"/>
                  </a:lnTo>
                  <a:lnTo>
                    <a:pt x="110804" y="7269"/>
                  </a:lnTo>
                  <a:lnTo>
                    <a:pt x="110685" y="5424"/>
                  </a:lnTo>
                  <a:close/>
                </a:path>
                <a:path w="118745" h="21589">
                  <a:moveTo>
                    <a:pt x="118100" y="6981"/>
                  </a:moveTo>
                  <a:lnTo>
                    <a:pt x="114727" y="6981"/>
                  </a:lnTo>
                  <a:lnTo>
                    <a:pt x="115287" y="7190"/>
                  </a:lnTo>
                  <a:lnTo>
                    <a:pt x="116067" y="8046"/>
                  </a:lnTo>
                  <a:lnTo>
                    <a:pt x="116169" y="8407"/>
                  </a:lnTo>
                  <a:lnTo>
                    <a:pt x="116262" y="16318"/>
                  </a:lnTo>
                  <a:lnTo>
                    <a:pt x="118445" y="16318"/>
                  </a:lnTo>
                  <a:lnTo>
                    <a:pt x="118331" y="7715"/>
                  </a:lnTo>
                  <a:lnTo>
                    <a:pt x="118100" y="6981"/>
                  </a:lnTo>
                  <a:close/>
                </a:path>
                <a:path w="118745" h="21589">
                  <a:moveTo>
                    <a:pt x="110836" y="7190"/>
                  </a:moveTo>
                  <a:lnTo>
                    <a:pt x="110620" y="7715"/>
                  </a:lnTo>
                  <a:lnTo>
                    <a:pt x="110881" y="7715"/>
                  </a:lnTo>
                  <a:lnTo>
                    <a:pt x="110836" y="7190"/>
                  </a:lnTo>
                  <a:close/>
                </a:path>
                <a:path w="118745" h="21589">
                  <a:moveTo>
                    <a:pt x="115837" y="5229"/>
                  </a:moveTo>
                  <a:lnTo>
                    <a:pt x="113647" y="5229"/>
                  </a:lnTo>
                  <a:lnTo>
                    <a:pt x="112847" y="5445"/>
                  </a:lnTo>
                  <a:lnTo>
                    <a:pt x="111464" y="6296"/>
                  </a:lnTo>
                  <a:lnTo>
                    <a:pt x="110952" y="6908"/>
                  </a:lnTo>
                  <a:lnTo>
                    <a:pt x="110881" y="7715"/>
                  </a:lnTo>
                  <a:lnTo>
                    <a:pt x="111863" y="7715"/>
                  </a:lnTo>
                  <a:lnTo>
                    <a:pt x="112292" y="7269"/>
                  </a:lnTo>
                  <a:lnTo>
                    <a:pt x="113027" y="6981"/>
                  </a:lnTo>
                  <a:lnTo>
                    <a:pt x="118100" y="6981"/>
                  </a:lnTo>
                  <a:lnTo>
                    <a:pt x="116803" y="5582"/>
                  </a:lnTo>
                  <a:lnTo>
                    <a:pt x="115837" y="5229"/>
                  </a:lnTo>
                  <a:close/>
                </a:path>
              </a:pathLst>
            </a:custGeom>
            <a:solidFill>
              <a:srgbClr val="65758B"/>
            </a:solidFill>
          </p:spPr>
          <p:txBody>
            <a:bodyPr wrap="square" lIns="0" tIns="0" rIns="0" bIns="0" rtlCol="0"/>
            <a:lstStyle/>
            <a:p>
              <a:endParaRPr/>
            </a:p>
          </p:txBody>
        </p:sp>
        <p:pic>
          <p:nvPicPr>
            <p:cNvPr id="131" name="object 131"/>
            <p:cNvPicPr/>
            <p:nvPr/>
          </p:nvPicPr>
          <p:blipFill>
            <a:blip r:embed="rId34" cstate="print"/>
            <a:stretch>
              <a:fillRect/>
            </a:stretch>
          </p:blipFill>
          <p:spPr>
            <a:xfrm>
              <a:off x="6365354" y="2633235"/>
              <a:ext cx="55835" cy="405264"/>
            </a:xfrm>
            <a:prstGeom prst="rect">
              <a:avLst/>
            </a:prstGeom>
          </p:spPr>
        </p:pic>
        <p:pic>
          <p:nvPicPr>
            <p:cNvPr id="132" name="object 132"/>
            <p:cNvPicPr/>
            <p:nvPr/>
          </p:nvPicPr>
          <p:blipFill>
            <a:blip r:embed="rId35" cstate="print"/>
            <a:stretch>
              <a:fillRect/>
            </a:stretch>
          </p:blipFill>
          <p:spPr>
            <a:xfrm>
              <a:off x="6383362" y="2564790"/>
              <a:ext cx="64838" cy="473709"/>
            </a:xfrm>
            <a:prstGeom prst="rect">
              <a:avLst/>
            </a:prstGeom>
          </p:spPr>
        </p:pic>
        <p:sp>
          <p:nvSpPr>
            <p:cNvPr id="133" name="object 133"/>
            <p:cNvSpPr/>
            <p:nvPr/>
          </p:nvSpPr>
          <p:spPr>
            <a:xfrm>
              <a:off x="6410374" y="2582802"/>
              <a:ext cx="20320" cy="438150"/>
            </a:xfrm>
            <a:custGeom>
              <a:avLst/>
              <a:gdLst/>
              <a:ahLst/>
              <a:cxnLst/>
              <a:rect l="l" t="t" r="r" b="b"/>
              <a:pathLst>
                <a:path w="20320" h="438150">
                  <a:moveTo>
                    <a:pt x="15377" y="0"/>
                  </a:moveTo>
                  <a:lnTo>
                    <a:pt x="4434" y="0"/>
                  </a:lnTo>
                  <a:lnTo>
                    <a:pt x="0" y="4434"/>
                  </a:lnTo>
                  <a:lnTo>
                    <a:pt x="0" y="9905"/>
                  </a:lnTo>
                  <a:lnTo>
                    <a:pt x="0" y="437685"/>
                  </a:lnTo>
                  <a:lnTo>
                    <a:pt x="19813" y="437685"/>
                  </a:lnTo>
                  <a:lnTo>
                    <a:pt x="19813" y="4434"/>
                  </a:lnTo>
                  <a:lnTo>
                    <a:pt x="15377" y="0"/>
                  </a:lnTo>
                  <a:close/>
                </a:path>
              </a:pathLst>
            </a:custGeom>
            <a:solidFill>
              <a:srgbClr val="A365E4">
                <a:alpha val="79998"/>
              </a:srgbClr>
            </a:solidFill>
          </p:spPr>
          <p:txBody>
            <a:bodyPr wrap="square" lIns="0" tIns="0" rIns="0" bIns="0" rtlCol="0"/>
            <a:lstStyle/>
            <a:p>
              <a:endParaRPr/>
            </a:p>
          </p:txBody>
        </p:sp>
        <p:sp>
          <p:nvSpPr>
            <p:cNvPr id="134" name="object 134"/>
            <p:cNvSpPr/>
            <p:nvPr/>
          </p:nvSpPr>
          <p:spPr>
            <a:xfrm>
              <a:off x="6437398" y="2662054"/>
              <a:ext cx="18415" cy="358775"/>
            </a:xfrm>
            <a:custGeom>
              <a:avLst/>
              <a:gdLst/>
              <a:ahLst/>
              <a:cxnLst/>
              <a:rect l="l" t="t" r="r" b="b"/>
              <a:pathLst>
                <a:path w="18414" h="358775">
                  <a:moveTo>
                    <a:pt x="13980" y="0"/>
                  </a:moveTo>
                  <a:lnTo>
                    <a:pt x="4032" y="0"/>
                  </a:lnTo>
                  <a:lnTo>
                    <a:pt x="0" y="4032"/>
                  </a:lnTo>
                  <a:lnTo>
                    <a:pt x="0" y="9005"/>
                  </a:lnTo>
                  <a:lnTo>
                    <a:pt x="0" y="358433"/>
                  </a:lnTo>
                  <a:lnTo>
                    <a:pt x="18012" y="358433"/>
                  </a:lnTo>
                  <a:lnTo>
                    <a:pt x="18012" y="4032"/>
                  </a:lnTo>
                  <a:lnTo>
                    <a:pt x="13980" y="0"/>
                  </a:lnTo>
                  <a:close/>
                </a:path>
              </a:pathLst>
            </a:custGeom>
            <a:solidFill>
              <a:srgbClr val="F34344">
                <a:alpha val="69999"/>
              </a:srgbClr>
            </a:solidFill>
          </p:spPr>
          <p:txBody>
            <a:bodyPr wrap="square" lIns="0" tIns="0" rIns="0" bIns="0" rtlCol="0"/>
            <a:lstStyle/>
            <a:p>
              <a:endParaRPr/>
            </a:p>
          </p:txBody>
        </p:sp>
        <p:sp>
          <p:nvSpPr>
            <p:cNvPr id="135" name="object 135"/>
            <p:cNvSpPr/>
            <p:nvPr/>
          </p:nvSpPr>
          <p:spPr>
            <a:xfrm>
              <a:off x="6381469" y="3068841"/>
              <a:ext cx="76835" cy="25400"/>
            </a:xfrm>
            <a:custGeom>
              <a:avLst/>
              <a:gdLst/>
              <a:ahLst/>
              <a:cxnLst/>
              <a:rect l="l" t="t" r="r" b="b"/>
              <a:pathLst>
                <a:path w="76835" h="25400">
                  <a:moveTo>
                    <a:pt x="9986" y="5036"/>
                  </a:moveTo>
                  <a:lnTo>
                    <a:pt x="0" y="5036"/>
                  </a:lnTo>
                  <a:lnTo>
                    <a:pt x="0" y="20274"/>
                  </a:lnTo>
                  <a:lnTo>
                    <a:pt x="9986" y="20274"/>
                  </a:lnTo>
                  <a:lnTo>
                    <a:pt x="9986" y="18458"/>
                  </a:lnTo>
                  <a:lnTo>
                    <a:pt x="2183" y="18458"/>
                  </a:lnTo>
                  <a:lnTo>
                    <a:pt x="2183" y="13444"/>
                  </a:lnTo>
                  <a:lnTo>
                    <a:pt x="9488" y="13444"/>
                  </a:lnTo>
                  <a:lnTo>
                    <a:pt x="9488" y="11628"/>
                  </a:lnTo>
                  <a:lnTo>
                    <a:pt x="2183" y="11628"/>
                  </a:lnTo>
                  <a:lnTo>
                    <a:pt x="2183" y="6830"/>
                  </a:lnTo>
                  <a:lnTo>
                    <a:pt x="9986" y="6830"/>
                  </a:lnTo>
                  <a:lnTo>
                    <a:pt x="9986" y="5036"/>
                  </a:lnTo>
                  <a:close/>
                </a:path>
                <a:path w="76835" h="25400">
                  <a:moveTo>
                    <a:pt x="9444" y="0"/>
                  </a:moveTo>
                  <a:lnTo>
                    <a:pt x="7089" y="0"/>
                  </a:lnTo>
                  <a:lnTo>
                    <a:pt x="4538" y="3738"/>
                  </a:lnTo>
                  <a:lnTo>
                    <a:pt x="6137" y="3738"/>
                  </a:lnTo>
                  <a:lnTo>
                    <a:pt x="9444" y="0"/>
                  </a:lnTo>
                  <a:close/>
                </a:path>
                <a:path w="76835" h="25400">
                  <a:moveTo>
                    <a:pt x="14758" y="4366"/>
                  </a:moveTo>
                  <a:lnTo>
                    <a:pt x="12575" y="4366"/>
                  </a:lnTo>
                  <a:lnTo>
                    <a:pt x="12575" y="20274"/>
                  </a:lnTo>
                  <a:lnTo>
                    <a:pt x="14758" y="20274"/>
                  </a:lnTo>
                  <a:lnTo>
                    <a:pt x="14758" y="4366"/>
                  </a:lnTo>
                  <a:close/>
                </a:path>
                <a:path w="76835" h="25400">
                  <a:moveTo>
                    <a:pt x="23585" y="9185"/>
                  </a:moveTo>
                  <a:lnTo>
                    <a:pt x="21523" y="9185"/>
                  </a:lnTo>
                  <a:lnTo>
                    <a:pt x="20609" y="9423"/>
                  </a:lnTo>
                  <a:lnTo>
                    <a:pt x="17331" y="16606"/>
                  </a:lnTo>
                  <a:lnTo>
                    <a:pt x="17835" y="17983"/>
                  </a:lnTo>
                  <a:lnTo>
                    <a:pt x="19852" y="19972"/>
                  </a:lnTo>
                  <a:lnTo>
                    <a:pt x="21235" y="20468"/>
                  </a:lnTo>
                  <a:lnTo>
                    <a:pt x="23801" y="20468"/>
                  </a:lnTo>
                  <a:lnTo>
                    <a:pt x="24564" y="20353"/>
                  </a:lnTo>
                  <a:lnTo>
                    <a:pt x="26005" y="19878"/>
                  </a:lnTo>
                  <a:lnTo>
                    <a:pt x="26617" y="19532"/>
                  </a:lnTo>
                  <a:lnTo>
                    <a:pt x="27122" y="19085"/>
                  </a:lnTo>
                  <a:lnTo>
                    <a:pt x="26967" y="18761"/>
                  </a:lnTo>
                  <a:lnTo>
                    <a:pt x="21884" y="18761"/>
                  </a:lnTo>
                  <a:lnTo>
                    <a:pt x="20991" y="18436"/>
                  </a:lnTo>
                  <a:lnTo>
                    <a:pt x="19737" y="17139"/>
                  </a:lnTo>
                  <a:lnTo>
                    <a:pt x="19428" y="16174"/>
                  </a:lnTo>
                  <a:lnTo>
                    <a:pt x="19428" y="15129"/>
                  </a:lnTo>
                  <a:lnTo>
                    <a:pt x="19038" y="15129"/>
                  </a:lnTo>
                  <a:lnTo>
                    <a:pt x="19038" y="13876"/>
                  </a:lnTo>
                  <a:lnTo>
                    <a:pt x="19428" y="13876"/>
                  </a:lnTo>
                  <a:lnTo>
                    <a:pt x="19535" y="13077"/>
                  </a:lnTo>
                  <a:lnTo>
                    <a:pt x="19735" y="12449"/>
                  </a:lnTo>
                  <a:lnTo>
                    <a:pt x="20796" y="11094"/>
                  </a:lnTo>
                  <a:lnTo>
                    <a:pt x="21574" y="10742"/>
                  </a:lnTo>
                  <a:lnTo>
                    <a:pt x="26234" y="10742"/>
                  </a:lnTo>
                  <a:lnTo>
                    <a:pt x="25825" y="10266"/>
                  </a:lnTo>
                  <a:lnTo>
                    <a:pt x="24442" y="9401"/>
                  </a:lnTo>
                  <a:lnTo>
                    <a:pt x="23585" y="9185"/>
                  </a:lnTo>
                  <a:close/>
                </a:path>
                <a:path w="76835" h="25400">
                  <a:moveTo>
                    <a:pt x="26409" y="17594"/>
                  </a:moveTo>
                  <a:lnTo>
                    <a:pt x="25905" y="18012"/>
                  </a:lnTo>
                  <a:lnTo>
                    <a:pt x="25372" y="18314"/>
                  </a:lnTo>
                  <a:lnTo>
                    <a:pt x="24262" y="18674"/>
                  </a:lnTo>
                  <a:lnTo>
                    <a:pt x="23671" y="18761"/>
                  </a:lnTo>
                  <a:lnTo>
                    <a:pt x="26967" y="18761"/>
                  </a:lnTo>
                  <a:lnTo>
                    <a:pt x="26409" y="17594"/>
                  </a:lnTo>
                  <a:close/>
                </a:path>
                <a:path w="76835" h="25400">
                  <a:moveTo>
                    <a:pt x="19428" y="13876"/>
                  </a:moveTo>
                  <a:lnTo>
                    <a:pt x="19038" y="13876"/>
                  </a:lnTo>
                  <a:lnTo>
                    <a:pt x="19038" y="15129"/>
                  </a:lnTo>
                  <a:lnTo>
                    <a:pt x="19428" y="15129"/>
                  </a:lnTo>
                  <a:lnTo>
                    <a:pt x="19428" y="13876"/>
                  </a:lnTo>
                  <a:close/>
                </a:path>
                <a:path w="76835" h="25400">
                  <a:moveTo>
                    <a:pt x="25393" y="13876"/>
                  </a:moveTo>
                  <a:lnTo>
                    <a:pt x="19428" y="13876"/>
                  </a:lnTo>
                  <a:lnTo>
                    <a:pt x="19428" y="15129"/>
                  </a:lnTo>
                  <a:lnTo>
                    <a:pt x="27251" y="15129"/>
                  </a:lnTo>
                  <a:lnTo>
                    <a:pt x="27251" y="14157"/>
                  </a:lnTo>
                  <a:lnTo>
                    <a:pt x="25393" y="14157"/>
                  </a:lnTo>
                  <a:lnTo>
                    <a:pt x="25393" y="13876"/>
                  </a:lnTo>
                  <a:close/>
                </a:path>
                <a:path w="76835" h="25400">
                  <a:moveTo>
                    <a:pt x="26234" y="10742"/>
                  </a:moveTo>
                  <a:lnTo>
                    <a:pt x="23491" y="10742"/>
                  </a:lnTo>
                  <a:lnTo>
                    <a:pt x="24116" y="11015"/>
                  </a:lnTo>
                  <a:lnTo>
                    <a:pt x="25148" y="12241"/>
                  </a:lnTo>
                  <a:lnTo>
                    <a:pt x="25287" y="12716"/>
                  </a:lnTo>
                  <a:lnTo>
                    <a:pt x="25393" y="14157"/>
                  </a:lnTo>
                  <a:lnTo>
                    <a:pt x="25760" y="13876"/>
                  </a:lnTo>
                  <a:lnTo>
                    <a:pt x="27251" y="13876"/>
                  </a:lnTo>
                  <a:lnTo>
                    <a:pt x="27194" y="13077"/>
                  </a:lnTo>
                  <a:lnTo>
                    <a:pt x="27072" y="12449"/>
                  </a:lnTo>
                  <a:lnTo>
                    <a:pt x="26351" y="10878"/>
                  </a:lnTo>
                  <a:lnTo>
                    <a:pt x="26234" y="10742"/>
                  </a:lnTo>
                  <a:close/>
                </a:path>
                <a:path w="76835" h="25400">
                  <a:moveTo>
                    <a:pt x="27251" y="13876"/>
                  </a:moveTo>
                  <a:lnTo>
                    <a:pt x="25760" y="13876"/>
                  </a:lnTo>
                  <a:lnTo>
                    <a:pt x="25393" y="14157"/>
                  </a:lnTo>
                  <a:lnTo>
                    <a:pt x="27251" y="14157"/>
                  </a:lnTo>
                  <a:lnTo>
                    <a:pt x="27251" y="13876"/>
                  </a:lnTo>
                  <a:close/>
                </a:path>
                <a:path w="76835" h="25400">
                  <a:moveTo>
                    <a:pt x="30473" y="9380"/>
                  </a:moveTo>
                  <a:lnTo>
                    <a:pt x="28139" y="9380"/>
                  </a:lnTo>
                  <a:lnTo>
                    <a:pt x="32807" y="20274"/>
                  </a:lnTo>
                  <a:lnTo>
                    <a:pt x="34796" y="20274"/>
                  </a:lnTo>
                  <a:lnTo>
                    <a:pt x="35569" y="18479"/>
                  </a:lnTo>
                  <a:lnTo>
                    <a:pt x="33521" y="18479"/>
                  </a:lnTo>
                  <a:lnTo>
                    <a:pt x="33837" y="17711"/>
                  </a:lnTo>
                  <a:lnTo>
                    <a:pt x="30473" y="9380"/>
                  </a:lnTo>
                  <a:close/>
                </a:path>
                <a:path w="76835" h="25400">
                  <a:moveTo>
                    <a:pt x="33837" y="17711"/>
                  </a:moveTo>
                  <a:lnTo>
                    <a:pt x="33521" y="18479"/>
                  </a:lnTo>
                  <a:lnTo>
                    <a:pt x="34147" y="18479"/>
                  </a:lnTo>
                  <a:lnTo>
                    <a:pt x="33837" y="17711"/>
                  </a:lnTo>
                  <a:close/>
                </a:path>
                <a:path w="76835" h="25400">
                  <a:moveTo>
                    <a:pt x="39486" y="9380"/>
                  </a:moveTo>
                  <a:lnTo>
                    <a:pt x="37260" y="9380"/>
                  </a:lnTo>
                  <a:lnTo>
                    <a:pt x="33837" y="17711"/>
                  </a:lnTo>
                  <a:lnTo>
                    <a:pt x="34147" y="18479"/>
                  </a:lnTo>
                  <a:lnTo>
                    <a:pt x="35569" y="18479"/>
                  </a:lnTo>
                  <a:lnTo>
                    <a:pt x="39486" y="9380"/>
                  </a:lnTo>
                  <a:close/>
                </a:path>
                <a:path w="76835" h="25400">
                  <a:moveTo>
                    <a:pt x="46130" y="9185"/>
                  </a:moveTo>
                  <a:lnTo>
                    <a:pt x="44213" y="9185"/>
                  </a:lnTo>
                  <a:lnTo>
                    <a:pt x="43360" y="9423"/>
                  </a:lnTo>
                  <a:lnTo>
                    <a:pt x="41929" y="10323"/>
                  </a:lnTo>
                  <a:lnTo>
                    <a:pt x="41411" y="10915"/>
                  </a:lnTo>
                  <a:lnTo>
                    <a:pt x="40575" y="12637"/>
                  </a:lnTo>
                  <a:lnTo>
                    <a:pt x="40403" y="13530"/>
                  </a:lnTo>
                  <a:lnTo>
                    <a:pt x="40405" y="16123"/>
                  </a:lnTo>
                  <a:lnTo>
                    <a:pt x="44213" y="20468"/>
                  </a:lnTo>
                  <a:lnTo>
                    <a:pt x="46100" y="20468"/>
                  </a:lnTo>
                  <a:lnTo>
                    <a:pt x="46915" y="20238"/>
                  </a:lnTo>
                  <a:lnTo>
                    <a:pt x="48341" y="19301"/>
                  </a:lnTo>
                  <a:lnTo>
                    <a:pt x="48742" y="18761"/>
                  </a:lnTo>
                  <a:lnTo>
                    <a:pt x="44753" y="18761"/>
                  </a:lnTo>
                  <a:lnTo>
                    <a:pt x="43990" y="18430"/>
                  </a:lnTo>
                  <a:lnTo>
                    <a:pt x="42866" y="17104"/>
                  </a:lnTo>
                  <a:lnTo>
                    <a:pt x="42585" y="16123"/>
                  </a:lnTo>
                  <a:lnTo>
                    <a:pt x="42585" y="13530"/>
                  </a:lnTo>
                  <a:lnTo>
                    <a:pt x="42866" y="12557"/>
                  </a:lnTo>
                  <a:lnTo>
                    <a:pt x="44004" y="11247"/>
                  </a:lnTo>
                  <a:lnTo>
                    <a:pt x="44768" y="10915"/>
                  </a:lnTo>
                  <a:lnTo>
                    <a:pt x="48761" y="10915"/>
                  </a:lnTo>
                  <a:lnTo>
                    <a:pt x="48370" y="10374"/>
                  </a:lnTo>
                  <a:lnTo>
                    <a:pt x="46936" y="9417"/>
                  </a:lnTo>
                  <a:lnTo>
                    <a:pt x="46130" y="9185"/>
                  </a:lnTo>
                  <a:close/>
                </a:path>
                <a:path w="76835" h="25400">
                  <a:moveTo>
                    <a:pt x="50993" y="17853"/>
                  </a:moveTo>
                  <a:lnTo>
                    <a:pt x="49047" y="17853"/>
                  </a:lnTo>
                  <a:lnTo>
                    <a:pt x="48883" y="18430"/>
                  </a:lnTo>
                  <a:lnTo>
                    <a:pt x="48809" y="20274"/>
                  </a:lnTo>
                  <a:lnTo>
                    <a:pt x="50993" y="20274"/>
                  </a:lnTo>
                  <a:lnTo>
                    <a:pt x="50993" y="17853"/>
                  </a:lnTo>
                  <a:close/>
                </a:path>
                <a:path w="76835" h="25400">
                  <a:moveTo>
                    <a:pt x="48761" y="10915"/>
                  </a:moveTo>
                  <a:lnTo>
                    <a:pt x="46655" y="10915"/>
                  </a:lnTo>
                  <a:lnTo>
                    <a:pt x="47405" y="11247"/>
                  </a:lnTo>
                  <a:lnTo>
                    <a:pt x="48543" y="12557"/>
                  </a:lnTo>
                  <a:lnTo>
                    <a:pt x="48831" y="13530"/>
                  </a:lnTo>
                  <a:lnTo>
                    <a:pt x="48831" y="16123"/>
                  </a:lnTo>
                  <a:lnTo>
                    <a:pt x="48543" y="17104"/>
                  </a:lnTo>
                  <a:lnTo>
                    <a:pt x="47405" y="18430"/>
                  </a:lnTo>
                  <a:lnTo>
                    <a:pt x="46655" y="18761"/>
                  </a:lnTo>
                  <a:lnTo>
                    <a:pt x="48742" y="18761"/>
                  </a:lnTo>
                  <a:lnTo>
                    <a:pt x="48809" y="17853"/>
                  </a:lnTo>
                  <a:lnTo>
                    <a:pt x="50993" y="17853"/>
                  </a:lnTo>
                  <a:lnTo>
                    <a:pt x="50993" y="11844"/>
                  </a:lnTo>
                  <a:lnTo>
                    <a:pt x="48831" y="11844"/>
                  </a:lnTo>
                  <a:lnTo>
                    <a:pt x="48761" y="10915"/>
                  </a:lnTo>
                  <a:close/>
                </a:path>
                <a:path w="76835" h="25400">
                  <a:moveTo>
                    <a:pt x="49047" y="17853"/>
                  </a:moveTo>
                  <a:lnTo>
                    <a:pt x="48809" y="17853"/>
                  </a:lnTo>
                  <a:lnTo>
                    <a:pt x="48809" y="18670"/>
                  </a:lnTo>
                  <a:lnTo>
                    <a:pt x="49047" y="17853"/>
                  </a:lnTo>
                  <a:close/>
                </a:path>
                <a:path w="76835" h="25400">
                  <a:moveTo>
                    <a:pt x="48888" y="11198"/>
                  </a:moveTo>
                  <a:lnTo>
                    <a:pt x="48831" y="11844"/>
                  </a:lnTo>
                  <a:lnTo>
                    <a:pt x="49068" y="11844"/>
                  </a:lnTo>
                  <a:lnTo>
                    <a:pt x="48888" y="11198"/>
                  </a:lnTo>
                  <a:close/>
                </a:path>
                <a:path w="76835" h="25400">
                  <a:moveTo>
                    <a:pt x="51165" y="9380"/>
                  </a:moveTo>
                  <a:lnTo>
                    <a:pt x="49047" y="9380"/>
                  </a:lnTo>
                  <a:lnTo>
                    <a:pt x="48994" y="11578"/>
                  </a:lnTo>
                  <a:lnTo>
                    <a:pt x="49068" y="11844"/>
                  </a:lnTo>
                  <a:lnTo>
                    <a:pt x="50993" y="11844"/>
                  </a:lnTo>
                  <a:lnTo>
                    <a:pt x="51081" y="10323"/>
                  </a:lnTo>
                  <a:lnTo>
                    <a:pt x="51165" y="9380"/>
                  </a:lnTo>
                  <a:close/>
                </a:path>
                <a:path w="76835" h="25400">
                  <a:moveTo>
                    <a:pt x="54805" y="22133"/>
                  </a:moveTo>
                  <a:lnTo>
                    <a:pt x="58105" y="25115"/>
                  </a:lnTo>
                  <a:lnTo>
                    <a:pt x="60770" y="25115"/>
                  </a:lnTo>
                  <a:lnTo>
                    <a:pt x="62045" y="24683"/>
                  </a:lnTo>
                  <a:lnTo>
                    <a:pt x="63352" y="23387"/>
                  </a:lnTo>
                  <a:lnTo>
                    <a:pt x="58450" y="23387"/>
                  </a:lnTo>
                  <a:lnTo>
                    <a:pt x="57961" y="23343"/>
                  </a:lnTo>
                  <a:lnTo>
                    <a:pt x="57010" y="23169"/>
                  </a:lnTo>
                  <a:lnTo>
                    <a:pt x="56555" y="23033"/>
                  </a:lnTo>
                  <a:lnTo>
                    <a:pt x="55692" y="22673"/>
                  </a:lnTo>
                  <a:lnTo>
                    <a:pt x="55252" y="22435"/>
                  </a:lnTo>
                  <a:lnTo>
                    <a:pt x="54805" y="22133"/>
                  </a:lnTo>
                  <a:close/>
                </a:path>
                <a:path w="76835" h="25400">
                  <a:moveTo>
                    <a:pt x="64228" y="17399"/>
                  </a:moveTo>
                  <a:lnTo>
                    <a:pt x="62304" y="17399"/>
                  </a:lnTo>
                  <a:lnTo>
                    <a:pt x="62138" y="17983"/>
                  </a:lnTo>
                  <a:lnTo>
                    <a:pt x="62089" y="21311"/>
                  </a:lnTo>
                  <a:lnTo>
                    <a:pt x="61822" y="22067"/>
                  </a:lnTo>
                  <a:lnTo>
                    <a:pt x="60770" y="23120"/>
                  </a:lnTo>
                  <a:lnTo>
                    <a:pt x="59992" y="23387"/>
                  </a:lnTo>
                  <a:lnTo>
                    <a:pt x="63352" y="23387"/>
                  </a:lnTo>
                  <a:lnTo>
                    <a:pt x="63789" y="22953"/>
                  </a:lnTo>
                  <a:lnTo>
                    <a:pt x="64228" y="21700"/>
                  </a:lnTo>
                  <a:lnTo>
                    <a:pt x="64228" y="17399"/>
                  </a:lnTo>
                  <a:close/>
                </a:path>
                <a:path w="76835" h="25400">
                  <a:moveTo>
                    <a:pt x="59366" y="9185"/>
                  </a:moveTo>
                  <a:lnTo>
                    <a:pt x="57420" y="9185"/>
                  </a:lnTo>
                  <a:lnTo>
                    <a:pt x="56532" y="9423"/>
                  </a:lnTo>
                  <a:lnTo>
                    <a:pt x="53566" y="15770"/>
                  </a:lnTo>
                  <a:lnTo>
                    <a:pt x="53756" y="16686"/>
                  </a:lnTo>
                  <a:lnTo>
                    <a:pt x="54551" y="18307"/>
                  </a:lnTo>
                  <a:lnTo>
                    <a:pt x="55100" y="18919"/>
                  </a:lnTo>
                  <a:lnTo>
                    <a:pt x="56555" y="19798"/>
                  </a:lnTo>
                  <a:lnTo>
                    <a:pt x="57420" y="20015"/>
                  </a:lnTo>
                  <a:lnTo>
                    <a:pt x="59350" y="20015"/>
                  </a:lnTo>
                  <a:lnTo>
                    <a:pt x="60172" y="19784"/>
                  </a:lnTo>
                  <a:lnTo>
                    <a:pt x="61598" y="18848"/>
                  </a:lnTo>
                  <a:lnTo>
                    <a:pt x="62000" y="18307"/>
                  </a:lnTo>
                  <a:lnTo>
                    <a:pt x="57953" y="18307"/>
                  </a:lnTo>
                  <a:lnTo>
                    <a:pt x="57175" y="17983"/>
                  </a:lnTo>
                  <a:lnTo>
                    <a:pt x="56030" y="16664"/>
                  </a:lnTo>
                  <a:lnTo>
                    <a:pt x="55756" y="15770"/>
                  </a:lnTo>
                  <a:lnTo>
                    <a:pt x="55756" y="13408"/>
                  </a:lnTo>
                  <a:lnTo>
                    <a:pt x="56037" y="12500"/>
                  </a:lnTo>
                  <a:lnTo>
                    <a:pt x="57175" y="11231"/>
                  </a:lnTo>
                  <a:lnTo>
                    <a:pt x="57953" y="10915"/>
                  </a:lnTo>
                  <a:lnTo>
                    <a:pt x="61995" y="10915"/>
                  </a:lnTo>
                  <a:lnTo>
                    <a:pt x="61584" y="10360"/>
                  </a:lnTo>
                  <a:lnTo>
                    <a:pt x="60187" y="9423"/>
                  </a:lnTo>
                  <a:lnTo>
                    <a:pt x="59366" y="9185"/>
                  </a:lnTo>
                  <a:close/>
                </a:path>
                <a:path w="76835" h="25400">
                  <a:moveTo>
                    <a:pt x="61995" y="10915"/>
                  </a:moveTo>
                  <a:lnTo>
                    <a:pt x="59884" y="10915"/>
                  </a:lnTo>
                  <a:lnTo>
                    <a:pt x="60646" y="11237"/>
                  </a:lnTo>
                  <a:lnTo>
                    <a:pt x="61786" y="12522"/>
                  </a:lnTo>
                  <a:lnTo>
                    <a:pt x="62067" y="13408"/>
                  </a:lnTo>
                  <a:lnTo>
                    <a:pt x="62067" y="15770"/>
                  </a:lnTo>
                  <a:lnTo>
                    <a:pt x="61779" y="16686"/>
                  </a:lnTo>
                  <a:lnTo>
                    <a:pt x="60641" y="17983"/>
                  </a:lnTo>
                  <a:lnTo>
                    <a:pt x="59884" y="18307"/>
                  </a:lnTo>
                  <a:lnTo>
                    <a:pt x="62000" y="18307"/>
                  </a:lnTo>
                  <a:lnTo>
                    <a:pt x="62089" y="17399"/>
                  </a:lnTo>
                  <a:lnTo>
                    <a:pt x="64228" y="17399"/>
                  </a:lnTo>
                  <a:lnTo>
                    <a:pt x="64228" y="11800"/>
                  </a:lnTo>
                  <a:lnTo>
                    <a:pt x="62283" y="11800"/>
                  </a:lnTo>
                  <a:lnTo>
                    <a:pt x="62089" y="11628"/>
                  </a:lnTo>
                  <a:lnTo>
                    <a:pt x="61995" y="10915"/>
                  </a:lnTo>
                  <a:close/>
                </a:path>
                <a:path w="76835" h="25400">
                  <a:moveTo>
                    <a:pt x="62304" y="17399"/>
                  </a:moveTo>
                  <a:lnTo>
                    <a:pt x="62089" y="17399"/>
                  </a:lnTo>
                  <a:lnTo>
                    <a:pt x="62089" y="18157"/>
                  </a:lnTo>
                  <a:lnTo>
                    <a:pt x="62304" y="17399"/>
                  </a:lnTo>
                  <a:close/>
                </a:path>
                <a:path w="76835" h="25400">
                  <a:moveTo>
                    <a:pt x="62122" y="11237"/>
                  </a:moveTo>
                  <a:lnTo>
                    <a:pt x="62089" y="11628"/>
                  </a:lnTo>
                  <a:lnTo>
                    <a:pt x="62283" y="11800"/>
                  </a:lnTo>
                  <a:lnTo>
                    <a:pt x="62122" y="11237"/>
                  </a:lnTo>
                  <a:close/>
                </a:path>
                <a:path w="76835" h="25400">
                  <a:moveTo>
                    <a:pt x="64401" y="9380"/>
                  </a:moveTo>
                  <a:lnTo>
                    <a:pt x="62283" y="9380"/>
                  </a:lnTo>
                  <a:lnTo>
                    <a:pt x="62219" y="11578"/>
                  </a:lnTo>
                  <a:lnTo>
                    <a:pt x="62283" y="11800"/>
                  </a:lnTo>
                  <a:lnTo>
                    <a:pt x="64228" y="11800"/>
                  </a:lnTo>
                  <a:lnTo>
                    <a:pt x="64301" y="10274"/>
                  </a:lnTo>
                  <a:lnTo>
                    <a:pt x="64401" y="9380"/>
                  </a:lnTo>
                  <a:close/>
                </a:path>
                <a:path w="76835" h="25400">
                  <a:moveTo>
                    <a:pt x="73040" y="9185"/>
                  </a:moveTo>
                  <a:lnTo>
                    <a:pt x="70979" y="9185"/>
                  </a:lnTo>
                  <a:lnTo>
                    <a:pt x="70064" y="9423"/>
                  </a:lnTo>
                  <a:lnTo>
                    <a:pt x="66786" y="16606"/>
                  </a:lnTo>
                  <a:lnTo>
                    <a:pt x="67290" y="17983"/>
                  </a:lnTo>
                  <a:lnTo>
                    <a:pt x="69307" y="19972"/>
                  </a:lnTo>
                  <a:lnTo>
                    <a:pt x="70690" y="20468"/>
                  </a:lnTo>
                  <a:lnTo>
                    <a:pt x="73256" y="20468"/>
                  </a:lnTo>
                  <a:lnTo>
                    <a:pt x="74019" y="20353"/>
                  </a:lnTo>
                  <a:lnTo>
                    <a:pt x="75460" y="19878"/>
                  </a:lnTo>
                  <a:lnTo>
                    <a:pt x="76073" y="19532"/>
                  </a:lnTo>
                  <a:lnTo>
                    <a:pt x="76577" y="19085"/>
                  </a:lnTo>
                  <a:lnTo>
                    <a:pt x="76422" y="18761"/>
                  </a:lnTo>
                  <a:lnTo>
                    <a:pt x="71339" y="18761"/>
                  </a:lnTo>
                  <a:lnTo>
                    <a:pt x="70445" y="18436"/>
                  </a:lnTo>
                  <a:lnTo>
                    <a:pt x="69192" y="17139"/>
                  </a:lnTo>
                  <a:lnTo>
                    <a:pt x="68882" y="16174"/>
                  </a:lnTo>
                  <a:lnTo>
                    <a:pt x="68882" y="15129"/>
                  </a:lnTo>
                  <a:lnTo>
                    <a:pt x="68493" y="15129"/>
                  </a:lnTo>
                  <a:lnTo>
                    <a:pt x="68493" y="13876"/>
                  </a:lnTo>
                  <a:lnTo>
                    <a:pt x="68882" y="13876"/>
                  </a:lnTo>
                  <a:lnTo>
                    <a:pt x="68989" y="13077"/>
                  </a:lnTo>
                  <a:lnTo>
                    <a:pt x="69190" y="12449"/>
                  </a:lnTo>
                  <a:lnTo>
                    <a:pt x="70251" y="11094"/>
                  </a:lnTo>
                  <a:lnTo>
                    <a:pt x="71029" y="10742"/>
                  </a:lnTo>
                  <a:lnTo>
                    <a:pt x="75689" y="10742"/>
                  </a:lnTo>
                  <a:lnTo>
                    <a:pt x="75280" y="10266"/>
                  </a:lnTo>
                  <a:lnTo>
                    <a:pt x="73897" y="9401"/>
                  </a:lnTo>
                  <a:lnTo>
                    <a:pt x="73040" y="9185"/>
                  </a:lnTo>
                  <a:close/>
                </a:path>
                <a:path w="76835" h="25400">
                  <a:moveTo>
                    <a:pt x="75863" y="17594"/>
                  </a:moveTo>
                  <a:lnTo>
                    <a:pt x="75359" y="18012"/>
                  </a:lnTo>
                  <a:lnTo>
                    <a:pt x="74827" y="18314"/>
                  </a:lnTo>
                  <a:lnTo>
                    <a:pt x="73717" y="18674"/>
                  </a:lnTo>
                  <a:lnTo>
                    <a:pt x="73126" y="18761"/>
                  </a:lnTo>
                  <a:lnTo>
                    <a:pt x="76422" y="18761"/>
                  </a:lnTo>
                  <a:lnTo>
                    <a:pt x="75863" y="17594"/>
                  </a:lnTo>
                  <a:close/>
                </a:path>
                <a:path w="76835" h="25400">
                  <a:moveTo>
                    <a:pt x="68882" y="13876"/>
                  </a:moveTo>
                  <a:lnTo>
                    <a:pt x="68493" y="13876"/>
                  </a:lnTo>
                  <a:lnTo>
                    <a:pt x="68493" y="15129"/>
                  </a:lnTo>
                  <a:lnTo>
                    <a:pt x="68882" y="15129"/>
                  </a:lnTo>
                  <a:lnTo>
                    <a:pt x="68882" y="13876"/>
                  </a:lnTo>
                  <a:close/>
                </a:path>
                <a:path w="76835" h="25400">
                  <a:moveTo>
                    <a:pt x="74848" y="13876"/>
                  </a:moveTo>
                  <a:lnTo>
                    <a:pt x="68882" y="13876"/>
                  </a:lnTo>
                  <a:lnTo>
                    <a:pt x="68882" y="15129"/>
                  </a:lnTo>
                  <a:lnTo>
                    <a:pt x="76706" y="15129"/>
                  </a:lnTo>
                  <a:lnTo>
                    <a:pt x="76706" y="14157"/>
                  </a:lnTo>
                  <a:lnTo>
                    <a:pt x="74848" y="14157"/>
                  </a:lnTo>
                  <a:lnTo>
                    <a:pt x="74848" y="13876"/>
                  </a:lnTo>
                  <a:close/>
                </a:path>
                <a:path w="76835" h="25400">
                  <a:moveTo>
                    <a:pt x="75689" y="10742"/>
                  </a:moveTo>
                  <a:lnTo>
                    <a:pt x="72946" y="10742"/>
                  </a:lnTo>
                  <a:lnTo>
                    <a:pt x="73571" y="11015"/>
                  </a:lnTo>
                  <a:lnTo>
                    <a:pt x="74603" y="12241"/>
                  </a:lnTo>
                  <a:lnTo>
                    <a:pt x="74742" y="12716"/>
                  </a:lnTo>
                  <a:lnTo>
                    <a:pt x="74848" y="14157"/>
                  </a:lnTo>
                  <a:lnTo>
                    <a:pt x="75215" y="13876"/>
                  </a:lnTo>
                  <a:lnTo>
                    <a:pt x="76706" y="13876"/>
                  </a:lnTo>
                  <a:lnTo>
                    <a:pt x="76649" y="13077"/>
                  </a:lnTo>
                  <a:lnTo>
                    <a:pt x="76526" y="12449"/>
                  </a:lnTo>
                  <a:lnTo>
                    <a:pt x="75806" y="10878"/>
                  </a:lnTo>
                  <a:lnTo>
                    <a:pt x="75689" y="10742"/>
                  </a:lnTo>
                  <a:close/>
                </a:path>
                <a:path w="76835" h="25400">
                  <a:moveTo>
                    <a:pt x="76706" y="13876"/>
                  </a:moveTo>
                  <a:lnTo>
                    <a:pt x="75215" y="13876"/>
                  </a:lnTo>
                  <a:lnTo>
                    <a:pt x="74848" y="14157"/>
                  </a:lnTo>
                  <a:lnTo>
                    <a:pt x="76706" y="14157"/>
                  </a:lnTo>
                  <a:lnTo>
                    <a:pt x="76706" y="13876"/>
                  </a:lnTo>
                  <a:close/>
                </a:path>
              </a:pathLst>
            </a:custGeom>
            <a:solidFill>
              <a:srgbClr val="65758B"/>
            </a:solidFill>
          </p:spPr>
          <p:txBody>
            <a:bodyPr wrap="square" lIns="0" tIns="0" rIns="0" bIns="0" rtlCol="0"/>
            <a:lstStyle/>
            <a:p>
              <a:endParaRPr/>
            </a:p>
          </p:txBody>
        </p:sp>
        <p:pic>
          <p:nvPicPr>
            <p:cNvPr id="136" name="object 136"/>
            <p:cNvPicPr/>
            <p:nvPr/>
          </p:nvPicPr>
          <p:blipFill>
            <a:blip r:embed="rId36" cstate="print"/>
            <a:stretch>
              <a:fillRect/>
            </a:stretch>
          </p:blipFill>
          <p:spPr>
            <a:xfrm>
              <a:off x="6538056" y="2442311"/>
              <a:ext cx="118457" cy="596188"/>
            </a:xfrm>
            <a:prstGeom prst="rect">
              <a:avLst/>
            </a:prstGeom>
          </p:spPr>
        </p:pic>
        <p:sp>
          <p:nvSpPr>
            <p:cNvPr id="137" name="object 137"/>
            <p:cNvSpPr/>
            <p:nvPr/>
          </p:nvSpPr>
          <p:spPr>
            <a:xfrm>
              <a:off x="6556065" y="2460322"/>
              <a:ext cx="20320" cy="560705"/>
            </a:xfrm>
            <a:custGeom>
              <a:avLst/>
              <a:gdLst/>
              <a:ahLst/>
              <a:cxnLst/>
              <a:rect l="l" t="t" r="r" b="b"/>
              <a:pathLst>
                <a:path w="20320" h="560705">
                  <a:moveTo>
                    <a:pt x="15377" y="0"/>
                  </a:moveTo>
                  <a:lnTo>
                    <a:pt x="4434" y="0"/>
                  </a:lnTo>
                  <a:lnTo>
                    <a:pt x="0" y="4434"/>
                  </a:lnTo>
                  <a:lnTo>
                    <a:pt x="0" y="9906"/>
                  </a:lnTo>
                  <a:lnTo>
                    <a:pt x="0" y="560165"/>
                  </a:lnTo>
                  <a:lnTo>
                    <a:pt x="19813" y="560165"/>
                  </a:lnTo>
                  <a:lnTo>
                    <a:pt x="19813" y="4434"/>
                  </a:lnTo>
                  <a:lnTo>
                    <a:pt x="15377" y="0"/>
                  </a:lnTo>
                  <a:close/>
                </a:path>
              </a:pathLst>
            </a:custGeom>
            <a:solidFill>
              <a:srgbClr val="0A6AFA">
                <a:alpha val="69999"/>
              </a:srgbClr>
            </a:solidFill>
          </p:spPr>
          <p:txBody>
            <a:bodyPr wrap="square" lIns="0" tIns="0" rIns="0" bIns="0" rtlCol="0"/>
            <a:lstStyle/>
            <a:p>
              <a:endParaRPr/>
            </a:p>
          </p:txBody>
        </p:sp>
        <p:pic>
          <p:nvPicPr>
            <p:cNvPr id="138" name="object 138"/>
            <p:cNvPicPr/>
            <p:nvPr/>
          </p:nvPicPr>
          <p:blipFill>
            <a:blip r:embed="rId37" cstate="print"/>
            <a:stretch>
              <a:fillRect/>
            </a:stretch>
          </p:blipFill>
          <p:spPr>
            <a:xfrm>
              <a:off x="6565069" y="2699879"/>
              <a:ext cx="55835" cy="338621"/>
            </a:xfrm>
            <a:prstGeom prst="rect">
              <a:avLst/>
            </a:prstGeom>
          </p:spPr>
        </p:pic>
        <p:sp>
          <p:nvSpPr>
            <p:cNvPr id="139" name="object 139"/>
            <p:cNvSpPr/>
            <p:nvPr/>
          </p:nvSpPr>
          <p:spPr>
            <a:xfrm>
              <a:off x="6583076" y="2717890"/>
              <a:ext cx="20320" cy="302895"/>
            </a:xfrm>
            <a:custGeom>
              <a:avLst/>
              <a:gdLst/>
              <a:ahLst/>
              <a:cxnLst/>
              <a:rect l="l" t="t" r="r" b="b"/>
              <a:pathLst>
                <a:path w="20320" h="302894">
                  <a:moveTo>
                    <a:pt x="15378" y="0"/>
                  </a:moveTo>
                  <a:lnTo>
                    <a:pt x="4436" y="0"/>
                  </a:lnTo>
                  <a:lnTo>
                    <a:pt x="0" y="4436"/>
                  </a:lnTo>
                  <a:lnTo>
                    <a:pt x="0" y="9907"/>
                  </a:lnTo>
                  <a:lnTo>
                    <a:pt x="0" y="302597"/>
                  </a:lnTo>
                  <a:lnTo>
                    <a:pt x="19813" y="302597"/>
                  </a:lnTo>
                  <a:lnTo>
                    <a:pt x="19813" y="4436"/>
                  </a:lnTo>
                  <a:lnTo>
                    <a:pt x="15378" y="0"/>
                  </a:lnTo>
                  <a:close/>
                </a:path>
              </a:pathLst>
            </a:custGeom>
            <a:solidFill>
              <a:srgbClr val="A365E4">
                <a:alpha val="79998"/>
              </a:srgbClr>
            </a:solidFill>
          </p:spPr>
          <p:txBody>
            <a:bodyPr wrap="square" lIns="0" tIns="0" rIns="0" bIns="0" rtlCol="0"/>
            <a:lstStyle/>
            <a:p>
              <a:endParaRPr/>
            </a:p>
          </p:txBody>
        </p:sp>
        <p:sp>
          <p:nvSpPr>
            <p:cNvPr id="140" name="object 140"/>
            <p:cNvSpPr/>
            <p:nvPr/>
          </p:nvSpPr>
          <p:spPr>
            <a:xfrm>
              <a:off x="6610102" y="2662054"/>
              <a:ext cx="18415" cy="358775"/>
            </a:xfrm>
            <a:custGeom>
              <a:avLst/>
              <a:gdLst/>
              <a:ahLst/>
              <a:cxnLst/>
              <a:rect l="l" t="t" r="r" b="b"/>
              <a:pathLst>
                <a:path w="18415" h="358775">
                  <a:moveTo>
                    <a:pt x="13978" y="0"/>
                  </a:moveTo>
                  <a:lnTo>
                    <a:pt x="4032" y="0"/>
                  </a:lnTo>
                  <a:lnTo>
                    <a:pt x="0" y="4032"/>
                  </a:lnTo>
                  <a:lnTo>
                    <a:pt x="0" y="9005"/>
                  </a:lnTo>
                  <a:lnTo>
                    <a:pt x="0" y="358433"/>
                  </a:lnTo>
                  <a:lnTo>
                    <a:pt x="18011" y="358433"/>
                  </a:lnTo>
                  <a:lnTo>
                    <a:pt x="18011" y="4032"/>
                  </a:lnTo>
                  <a:lnTo>
                    <a:pt x="13978" y="0"/>
                  </a:lnTo>
                  <a:close/>
                </a:path>
              </a:pathLst>
            </a:custGeom>
            <a:solidFill>
              <a:srgbClr val="F34344">
                <a:alpha val="69999"/>
              </a:srgbClr>
            </a:solidFill>
          </p:spPr>
          <p:txBody>
            <a:bodyPr wrap="square" lIns="0" tIns="0" rIns="0" bIns="0" rtlCol="0"/>
            <a:lstStyle/>
            <a:p>
              <a:endParaRPr/>
            </a:p>
          </p:txBody>
        </p:sp>
        <p:sp>
          <p:nvSpPr>
            <p:cNvPr id="141" name="object 141"/>
            <p:cNvSpPr/>
            <p:nvPr/>
          </p:nvSpPr>
          <p:spPr>
            <a:xfrm>
              <a:off x="6560525" y="3073208"/>
              <a:ext cx="63500" cy="20955"/>
            </a:xfrm>
            <a:custGeom>
              <a:avLst/>
              <a:gdLst/>
              <a:ahLst/>
              <a:cxnLst/>
              <a:rect l="l" t="t" r="r" b="b"/>
              <a:pathLst>
                <a:path w="63500" h="20955">
                  <a:moveTo>
                    <a:pt x="6988" y="670"/>
                  </a:moveTo>
                  <a:lnTo>
                    <a:pt x="0" y="670"/>
                  </a:lnTo>
                  <a:lnTo>
                    <a:pt x="0" y="15908"/>
                  </a:lnTo>
                  <a:lnTo>
                    <a:pt x="6988" 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ath>
                <a:path w="63500" h="20955">
                  <a:moveTo>
                    <a:pt x="11234" y="2550"/>
                  </a:moveTo>
                  <a:lnTo>
                    <a:pt x="7104" y="2550"/>
                  </a:lnTo>
                  <a:lnTo>
                    <a:pt x="8559" y="3026"/>
                  </a:lnTo>
                  <a:lnTo>
                    <a:pt x="10476" y="4913"/>
                  </a:lnTo>
                  <a:lnTo>
                    <a:pt x="10958" y="6347"/>
                  </a:lnTo>
                  <a:lnTo>
                    <a:pt x="10958" y="10209"/>
                  </a:lnTo>
                  <a:lnTo>
                    <a:pt x="10476" y="11649"/>
                  </a:lnTo>
                  <a:lnTo>
                    <a:pt x="8559" y="13552"/>
                  </a:lnTo>
                  <a:lnTo>
                    <a:pt x="7104" y="14027"/>
                  </a:lnTo>
                  <a:lnTo>
                    <a:pt x="11216" y="14027"/>
                  </a:lnTo>
                  <a:lnTo>
                    <a:pt x="11714" y="13544"/>
                  </a:lnTo>
                  <a:lnTo>
                    <a:pt x="12940" y="11267"/>
                  </a:lnTo>
                  <a:lnTo>
                    <a:pt x="13178" y="10209"/>
                  </a:lnTo>
                  <a:lnTo>
                    <a:pt x="13181" y="6347"/>
                  </a:lnTo>
                  <a:lnTo>
                    <a:pt x="12940" y="5274"/>
                  </a:lnTo>
                  <a:lnTo>
                    <a:pt x="11714" y="3011"/>
                  </a:lnTo>
                  <a:lnTo>
                    <a:pt x="11234" y="2550"/>
                  </a:lnTo>
                  <a:close/>
                </a:path>
                <a:path w="63500" h="20955">
                  <a:moveTo>
                    <a:pt x="18284" y="5013"/>
                  </a:moveTo>
                  <a:lnTo>
                    <a:pt x="16101" y="5013"/>
                  </a:lnTo>
                  <a:lnTo>
                    <a:pt x="16101" y="15908"/>
                  </a:lnTo>
                  <a:lnTo>
                    <a:pt x="18284" y="15908"/>
                  </a:lnTo>
                  <a:lnTo>
                    <a:pt x="18284" y="5013"/>
                  </a:lnTo>
                  <a:close/>
                </a:path>
                <a:path w="63500" h="20955">
                  <a:moveTo>
                    <a:pt x="18456" y="474"/>
                  </a:moveTo>
                  <a:lnTo>
                    <a:pt x="15927" y="474"/>
                  </a:lnTo>
                  <a:lnTo>
                    <a:pt x="15927" y="2744"/>
                  </a:lnTo>
                  <a:lnTo>
                    <a:pt x="18456" y="2744"/>
                  </a:lnTo>
                  <a:lnTo>
                    <a:pt x="18456" y="474"/>
                  </a:lnTo>
                  <a:close/>
                </a:path>
                <a:path w="63500" h="20955">
                  <a:moveTo>
                    <a:pt x="22109" y="17767"/>
                  </a:moveTo>
                  <a:lnTo>
                    <a:pt x="25410" y="20749"/>
                  </a:lnTo>
                  <a:lnTo>
                    <a:pt x="28075" y="20749"/>
                  </a:lnTo>
                  <a:lnTo>
                    <a:pt x="29350" y="20317"/>
                  </a:lnTo>
                  <a:lnTo>
                    <a:pt x="30657" y="19020"/>
                  </a:lnTo>
                  <a:lnTo>
                    <a:pt x="25755" y="19020"/>
                  </a:lnTo>
                  <a:lnTo>
                    <a:pt x="25265" y="18977"/>
                  </a:lnTo>
                  <a:lnTo>
                    <a:pt x="24314" y="18803"/>
                  </a:lnTo>
                  <a:lnTo>
                    <a:pt x="23860" y="18667"/>
                  </a:lnTo>
                  <a:lnTo>
                    <a:pt x="22995" y="18307"/>
                  </a:lnTo>
                  <a:lnTo>
                    <a:pt x="22556" y="18069"/>
                  </a:lnTo>
                  <a:lnTo>
                    <a:pt x="22109" y="17767"/>
                  </a:lnTo>
                  <a:close/>
                </a:path>
                <a:path w="63500" h="20955">
                  <a:moveTo>
                    <a:pt x="31534" y="13032"/>
                  </a:moveTo>
                  <a:lnTo>
                    <a:pt x="29610" y="13032"/>
                  </a:lnTo>
                  <a:lnTo>
                    <a:pt x="29442" y="13616"/>
                  </a:lnTo>
                  <a:lnTo>
                    <a:pt x="29394" y="16945"/>
                  </a:lnTo>
                  <a:lnTo>
                    <a:pt x="29127" y="17701"/>
                  </a:lnTo>
                  <a:lnTo>
                    <a:pt x="28075" y="18754"/>
                  </a:lnTo>
                  <a:lnTo>
                    <a:pt x="27297" y="19020"/>
                  </a:lnTo>
                  <a:lnTo>
                    <a:pt x="30657" y="19020"/>
                  </a:lnTo>
                  <a:lnTo>
                    <a:pt x="31093" y="18587"/>
                  </a:lnTo>
                  <a:lnTo>
                    <a:pt x="31534" y="17334"/>
                  </a:lnTo>
                  <a:lnTo>
                    <a:pt x="31534" y="13032"/>
                  </a:lnTo>
                  <a:close/>
                </a:path>
                <a:path w="63500" h="20955">
                  <a:moveTo>
                    <a:pt x="26669" y="4819"/>
                  </a:moveTo>
                  <a:lnTo>
                    <a:pt x="24725" y="4819"/>
                  </a:lnTo>
                  <a:lnTo>
                    <a:pt x="23837" y="5057"/>
                  </a:lnTo>
                  <a:lnTo>
                    <a:pt x="20870" y="11404"/>
                  </a:lnTo>
                  <a:lnTo>
                    <a:pt x="21060" y="12320"/>
                  </a:lnTo>
                  <a:lnTo>
                    <a:pt x="21855" y="13940"/>
                  </a:lnTo>
                  <a:lnTo>
                    <a:pt x="22405" y="14552"/>
                  </a:lnTo>
                  <a:lnTo>
                    <a:pt x="23860" y="15431"/>
                  </a:lnTo>
                  <a:lnTo>
                    <a:pt x="24725" y="15648"/>
                  </a:lnTo>
                  <a:lnTo>
                    <a:pt x="26656" y="15648"/>
                  </a:lnTo>
                  <a:lnTo>
                    <a:pt x="27477" y="15417"/>
                  </a:lnTo>
                  <a:lnTo>
                    <a:pt x="28903" y="14481"/>
                  </a:lnTo>
                  <a:lnTo>
                    <a:pt x="29304" y="13940"/>
                  </a:lnTo>
                  <a:lnTo>
                    <a:pt x="25257" y="13940"/>
                  </a:lnTo>
                  <a:lnTo>
                    <a:pt x="24480" y="13616"/>
                  </a:lnTo>
                  <a:lnTo>
                    <a:pt x="23334" y="12298"/>
                  </a:lnTo>
                  <a:lnTo>
                    <a:pt x="23060" y="11404"/>
                  </a:lnTo>
                  <a:lnTo>
                    <a:pt x="23060" y="9042"/>
                  </a:lnTo>
                  <a:lnTo>
                    <a:pt x="23341" y="8134"/>
                  </a:lnTo>
                  <a:lnTo>
                    <a:pt x="24480" y="6865"/>
                  </a:lnTo>
                  <a:lnTo>
                    <a:pt x="25257" y="6549"/>
                  </a:lnTo>
                  <a:lnTo>
                    <a:pt x="29299" y="6549"/>
                  </a:lnTo>
                  <a:lnTo>
                    <a:pt x="28889" y="5994"/>
                  </a:lnTo>
                  <a:lnTo>
                    <a:pt x="27491" y="5057"/>
                  </a:lnTo>
                  <a:lnTo>
                    <a:pt x="26669" y="4819"/>
                  </a:lnTo>
                  <a:close/>
                </a:path>
                <a:path w="63500" h="20955">
                  <a:moveTo>
                    <a:pt x="29299" y="6549"/>
                  </a:moveTo>
                  <a:lnTo>
                    <a:pt x="27189" y="6549"/>
                  </a:lnTo>
                  <a:lnTo>
                    <a:pt x="27952" y="6873"/>
                  </a:lnTo>
                  <a:lnTo>
                    <a:pt x="29091" y="8155"/>
                  </a:lnTo>
                  <a:lnTo>
                    <a:pt x="29372" y="9042"/>
                  </a:lnTo>
                  <a:lnTo>
                    <a:pt x="29372" y="11404"/>
                  </a:lnTo>
                  <a:lnTo>
                    <a:pt x="29084" y="12320"/>
                  </a:lnTo>
                  <a:lnTo>
                    <a:pt x="27945" y="13616"/>
                  </a:lnTo>
                  <a:lnTo>
                    <a:pt x="27189" y="13940"/>
                  </a:lnTo>
                  <a:lnTo>
                    <a:pt x="29304" y="13940"/>
                  </a:lnTo>
                  <a:lnTo>
                    <a:pt x="29394" y="13032"/>
                  </a:lnTo>
                  <a:lnTo>
                    <a:pt x="31534" y="13032"/>
                  </a:lnTo>
                  <a:lnTo>
                    <a:pt x="31534" y="7434"/>
                  </a:lnTo>
                  <a:lnTo>
                    <a:pt x="29588" y="7434"/>
                  </a:lnTo>
                  <a:lnTo>
                    <a:pt x="29394" y="7261"/>
                  </a:lnTo>
                  <a:lnTo>
                    <a:pt x="29299" y="6549"/>
                  </a:lnTo>
                  <a:close/>
                </a:path>
                <a:path w="63500" h="20955">
                  <a:moveTo>
                    <a:pt x="29610" y="13032"/>
                  </a:moveTo>
                  <a:lnTo>
                    <a:pt x="29394" y="13032"/>
                  </a:lnTo>
                  <a:lnTo>
                    <a:pt x="29394" y="13787"/>
                  </a:lnTo>
                  <a:lnTo>
                    <a:pt x="29610" y="13032"/>
                  </a:lnTo>
                  <a:close/>
                </a:path>
                <a:path w="63500" h="20955">
                  <a:moveTo>
                    <a:pt x="29427" y="6873"/>
                  </a:moveTo>
                  <a:lnTo>
                    <a:pt x="29394" y="7261"/>
                  </a:lnTo>
                  <a:lnTo>
                    <a:pt x="29588" y="7434"/>
                  </a:lnTo>
                  <a:lnTo>
                    <a:pt x="29427" y="6873"/>
                  </a:lnTo>
                  <a:close/>
                </a:path>
                <a:path w="63500" h="20955">
                  <a:moveTo>
                    <a:pt x="31706" y="5013"/>
                  </a:moveTo>
                  <a:lnTo>
                    <a:pt x="29588" y="5013"/>
                  </a:lnTo>
                  <a:lnTo>
                    <a:pt x="29524" y="7212"/>
                  </a:lnTo>
                  <a:lnTo>
                    <a:pt x="29588" y="7434"/>
                  </a:lnTo>
                  <a:lnTo>
                    <a:pt x="31534" y="7434"/>
                  </a:lnTo>
                  <a:lnTo>
                    <a:pt x="31605" y="5908"/>
                  </a:lnTo>
                  <a:lnTo>
                    <a:pt x="31706" y="5013"/>
                  </a:lnTo>
                  <a:close/>
                </a:path>
                <a:path w="63500" h="20955">
                  <a:moveTo>
                    <a:pt x="36899" y="5013"/>
                  </a:moveTo>
                  <a:lnTo>
                    <a:pt x="34717" y="5013"/>
                  </a:lnTo>
                  <a:lnTo>
                    <a:pt x="34717" y="15908"/>
                  </a:lnTo>
                  <a:lnTo>
                    <a:pt x="36899" y="15908"/>
                  </a:lnTo>
                  <a:lnTo>
                    <a:pt x="36899" y="5013"/>
                  </a:lnTo>
                  <a:close/>
                </a:path>
                <a:path w="63500" h="20955">
                  <a:moveTo>
                    <a:pt x="37073" y="474"/>
                  </a:moveTo>
                  <a:lnTo>
                    <a:pt x="34543" y="474"/>
                  </a:lnTo>
                  <a:lnTo>
                    <a:pt x="34543" y="2744"/>
                  </a:lnTo>
                  <a:lnTo>
                    <a:pt x="37073" y="2744"/>
                  </a:lnTo>
                  <a:lnTo>
                    <a:pt x="37073" y="474"/>
                  </a:lnTo>
                  <a:close/>
                </a:path>
                <a:path w="63500" h="20955">
                  <a:moveTo>
                    <a:pt x="42931" y="6700"/>
                  </a:moveTo>
                  <a:lnTo>
                    <a:pt x="40747" y="6700"/>
                  </a:lnTo>
                  <a:lnTo>
                    <a:pt x="40747" y="13536"/>
                  </a:lnTo>
                  <a:lnTo>
                    <a:pt x="41050" y="14503"/>
                  </a:lnTo>
                  <a:lnTo>
                    <a:pt x="42261" y="15784"/>
                  </a:lnTo>
                  <a:lnTo>
                    <a:pt x="43154" y="16102"/>
                  </a:lnTo>
                  <a:lnTo>
                    <a:pt x="44596" y="16102"/>
                  </a:lnTo>
                  <a:lnTo>
                    <a:pt x="45445" y="15972"/>
                  </a:lnTo>
                  <a:lnTo>
                    <a:pt x="45698" y="15908"/>
                  </a:lnTo>
                  <a:lnTo>
                    <a:pt x="45914" y="15821"/>
                  </a:lnTo>
                  <a:lnTo>
                    <a:pt x="45914" y="14307"/>
                  </a:lnTo>
                  <a:lnTo>
                    <a:pt x="44068" y="14307"/>
                  </a:lnTo>
                  <a:lnTo>
                    <a:pt x="43651" y="14135"/>
                  </a:lnTo>
                  <a:lnTo>
                    <a:pt x="43075" y="13444"/>
                  </a:lnTo>
                  <a:lnTo>
                    <a:pt x="42931" y="12867"/>
                  </a:lnTo>
                  <a:lnTo>
                    <a:pt x="42931" y="6700"/>
                  </a:lnTo>
                  <a:close/>
                </a:path>
                <a:path w="63500" h="20955">
                  <a:moveTo>
                    <a:pt x="45914" y="14048"/>
                  </a:moveTo>
                  <a:lnTo>
                    <a:pt x="45689" y="14135"/>
                  </a:lnTo>
                  <a:lnTo>
                    <a:pt x="45128" y="14286"/>
                  </a:lnTo>
                  <a:lnTo>
                    <a:pt x="44890" y="14307"/>
                  </a:lnTo>
                  <a:lnTo>
                    <a:pt x="45914" y="14307"/>
                  </a:lnTo>
                  <a:lnTo>
                    <a:pt x="45914" y="14048"/>
                  </a:lnTo>
                  <a:close/>
                </a:path>
                <a:path w="63500" h="20955">
                  <a:moveTo>
                    <a:pt x="45957" y="5013"/>
                  </a:moveTo>
                  <a:lnTo>
                    <a:pt x="38629" y="5013"/>
                  </a:lnTo>
                  <a:lnTo>
                    <a:pt x="38629" y="6700"/>
                  </a:lnTo>
                  <a:lnTo>
                    <a:pt x="45957" y="6700"/>
                  </a:lnTo>
                  <a:lnTo>
                    <a:pt x="45957" y="5013"/>
                  </a:lnTo>
                  <a:close/>
                </a:path>
                <a:path w="63500" h="20955">
                  <a:moveTo>
                    <a:pt x="42931" y="1555"/>
                  </a:moveTo>
                  <a:lnTo>
                    <a:pt x="40747" y="2139"/>
                  </a:lnTo>
                  <a:lnTo>
                    <a:pt x="40747" y="5013"/>
                  </a:lnTo>
                  <a:lnTo>
                    <a:pt x="42931" y="5013"/>
                  </a:lnTo>
                  <a:lnTo>
                    <a:pt x="42931" y="1555"/>
                  </a:lnTo>
                  <a:close/>
                </a:path>
                <a:path w="63500" h="20955">
                  <a:moveTo>
                    <a:pt x="53074" y="4819"/>
                  </a:moveTo>
                  <a:lnTo>
                    <a:pt x="51158" y="4819"/>
                  </a:lnTo>
                  <a:lnTo>
                    <a:pt x="50304" y="5057"/>
                  </a:lnTo>
                  <a:lnTo>
                    <a:pt x="48873" y="5957"/>
                  </a:lnTo>
                  <a:lnTo>
                    <a:pt x="48355" y="6549"/>
                  </a:lnTo>
                  <a:lnTo>
                    <a:pt x="47519" y="8271"/>
                  </a:lnTo>
                  <a:lnTo>
                    <a:pt x="47347" y="9164"/>
                  </a:lnTo>
                  <a:lnTo>
                    <a:pt x="47350" y="11757"/>
                  </a:lnTo>
                  <a:lnTo>
                    <a:pt x="51158" y="16102"/>
                  </a:lnTo>
                  <a:lnTo>
                    <a:pt x="53045" y="16102"/>
                  </a:lnTo>
                  <a:lnTo>
                    <a:pt x="53859" y="15872"/>
                  </a:lnTo>
                  <a:lnTo>
                    <a:pt x="55285" y="14935"/>
                  </a:lnTo>
                  <a:lnTo>
                    <a:pt x="55686" y="14395"/>
                  </a:lnTo>
                  <a:lnTo>
                    <a:pt x="51697" y="14395"/>
                  </a:lnTo>
                  <a:lnTo>
                    <a:pt x="50934" y="14063"/>
                  </a:lnTo>
                  <a:lnTo>
                    <a:pt x="49810" y="12738"/>
                  </a:lnTo>
                  <a:lnTo>
                    <a:pt x="49529" y="11757"/>
                  </a:lnTo>
                  <a:lnTo>
                    <a:pt x="49529" y="9164"/>
                  </a:lnTo>
                  <a:lnTo>
                    <a:pt x="49810" y="8191"/>
                  </a:lnTo>
                  <a:lnTo>
                    <a:pt x="50948" y="6880"/>
                  </a:lnTo>
                  <a:lnTo>
                    <a:pt x="51713" y="6549"/>
                  </a:lnTo>
                  <a:lnTo>
                    <a:pt x="55705" y="6549"/>
                  </a:lnTo>
                  <a:lnTo>
                    <a:pt x="55314" y="6008"/>
                  </a:lnTo>
                  <a:lnTo>
                    <a:pt x="53880" y="5050"/>
                  </a:lnTo>
                  <a:lnTo>
                    <a:pt x="53074" y="4819"/>
                  </a:lnTo>
                  <a:close/>
                </a:path>
                <a:path w="63500" h="20955">
                  <a:moveTo>
                    <a:pt x="57937" y="13487"/>
                  </a:moveTo>
                  <a:lnTo>
                    <a:pt x="55991" y="13487"/>
                  </a:lnTo>
                  <a:lnTo>
                    <a:pt x="55827" y="14063"/>
                  </a:lnTo>
                  <a:lnTo>
                    <a:pt x="55754" y="15908"/>
                  </a:lnTo>
                  <a:lnTo>
                    <a:pt x="57937" y="15908"/>
                  </a:lnTo>
                  <a:lnTo>
                    <a:pt x="57937" y="13487"/>
                  </a:lnTo>
                  <a:close/>
                </a:path>
                <a:path w="63500" h="20955">
                  <a:moveTo>
                    <a:pt x="55705" y="6549"/>
                  </a:moveTo>
                  <a:lnTo>
                    <a:pt x="53600" y="6549"/>
                  </a:lnTo>
                  <a:lnTo>
                    <a:pt x="54349" y="6880"/>
                  </a:lnTo>
                  <a:lnTo>
                    <a:pt x="55487" y="8191"/>
                  </a:lnTo>
                  <a:lnTo>
                    <a:pt x="55775" y="9164"/>
                  </a:lnTo>
                  <a:lnTo>
                    <a:pt x="55775" y="11757"/>
                  </a:lnTo>
                  <a:lnTo>
                    <a:pt x="55487" y="12738"/>
                  </a:lnTo>
                  <a:lnTo>
                    <a:pt x="54349" y="14063"/>
                  </a:lnTo>
                  <a:lnTo>
                    <a:pt x="53600" y="14395"/>
                  </a:lnTo>
                  <a:lnTo>
                    <a:pt x="55686" y="14395"/>
                  </a:lnTo>
                  <a:lnTo>
                    <a:pt x="55754" y="13487"/>
                  </a:lnTo>
                  <a:lnTo>
                    <a:pt x="57937" y="13487"/>
                  </a:lnTo>
                  <a:lnTo>
                    <a:pt x="57937" y="7477"/>
                  </a:lnTo>
                  <a:lnTo>
                    <a:pt x="55775" y="7477"/>
                  </a:lnTo>
                  <a:lnTo>
                    <a:pt x="55705" y="6549"/>
                  </a:lnTo>
                  <a:close/>
                </a:path>
                <a:path w="63500" h="20955">
                  <a:moveTo>
                    <a:pt x="55991" y="13487"/>
                  </a:moveTo>
                  <a:lnTo>
                    <a:pt x="55754" y="13487"/>
                  </a:lnTo>
                  <a:lnTo>
                    <a:pt x="55754" y="14304"/>
                  </a:lnTo>
                  <a:lnTo>
                    <a:pt x="55991" y="13487"/>
                  </a:lnTo>
                  <a:close/>
                </a:path>
                <a:path w="63500" h="20955">
                  <a:moveTo>
                    <a:pt x="55832" y="6832"/>
                  </a:moveTo>
                  <a:lnTo>
                    <a:pt x="55775" y="7477"/>
                  </a:lnTo>
                  <a:lnTo>
                    <a:pt x="56013" y="7477"/>
                  </a:lnTo>
                  <a:lnTo>
                    <a:pt x="55832" y="6832"/>
                  </a:lnTo>
                  <a:close/>
                </a:path>
                <a:path w="63500" h="20955">
                  <a:moveTo>
                    <a:pt x="58110" y="5013"/>
                  </a:moveTo>
                  <a:lnTo>
                    <a:pt x="55991" y="5013"/>
                  </a:lnTo>
                  <a:lnTo>
                    <a:pt x="55938" y="7212"/>
                  </a:lnTo>
                  <a:lnTo>
                    <a:pt x="56013" y="7477"/>
                  </a:lnTo>
                  <a:lnTo>
                    <a:pt x="57937" y="7477"/>
                  </a:lnTo>
                  <a:lnTo>
                    <a:pt x="58025" y="5957"/>
                  </a:lnTo>
                  <a:lnTo>
                    <a:pt x="58110" y="5013"/>
                  </a:lnTo>
                  <a:close/>
                </a:path>
                <a:path w="63500" h="20955">
                  <a:moveTo>
                    <a:pt x="63305" y="0"/>
                  </a:moveTo>
                  <a:lnTo>
                    <a:pt x="61122" y="0"/>
                  </a:lnTo>
                  <a:lnTo>
                    <a:pt x="61122" y="15908"/>
                  </a:lnTo>
                  <a:lnTo>
                    <a:pt x="63305" y="15908"/>
                  </a:lnTo>
                  <a:lnTo>
                    <a:pt x="63305" y="0"/>
                  </a:lnTo>
                  <a:close/>
                </a:path>
              </a:pathLst>
            </a:custGeom>
            <a:solidFill>
              <a:srgbClr val="65758B"/>
            </a:solidFill>
          </p:spPr>
          <p:txBody>
            <a:bodyPr wrap="square" lIns="0" tIns="0" rIns="0" bIns="0" rtlCol="0"/>
            <a:lstStyle/>
            <a:p>
              <a:endParaRPr/>
            </a:p>
          </p:txBody>
        </p:sp>
        <p:pic>
          <p:nvPicPr>
            <p:cNvPr id="142" name="object 142"/>
            <p:cNvPicPr/>
            <p:nvPr/>
          </p:nvPicPr>
          <p:blipFill>
            <a:blip r:embed="rId38" cstate="print"/>
            <a:stretch>
              <a:fillRect/>
            </a:stretch>
          </p:blipFill>
          <p:spPr>
            <a:xfrm>
              <a:off x="4836157" y="3215333"/>
              <a:ext cx="1899920" cy="421005"/>
            </a:xfrm>
            <a:prstGeom prst="rect">
              <a:avLst/>
            </a:prstGeom>
          </p:spPr>
        </p:pic>
      </p:grpSp>
      <p:grpSp>
        <p:nvGrpSpPr>
          <p:cNvPr id="143" name="object 143"/>
          <p:cNvGrpSpPr/>
          <p:nvPr/>
        </p:nvGrpSpPr>
        <p:grpSpPr>
          <a:xfrm>
            <a:off x="406400" y="1320800"/>
            <a:ext cx="7150100" cy="9372600"/>
            <a:chOff x="406400" y="1320800"/>
            <a:chExt cx="7150100" cy="9372600"/>
          </a:xfrm>
        </p:grpSpPr>
        <p:pic>
          <p:nvPicPr>
            <p:cNvPr id="144" name="object 144"/>
            <p:cNvPicPr/>
            <p:nvPr/>
          </p:nvPicPr>
          <p:blipFill>
            <a:blip r:embed="rId39" cstate="print"/>
            <a:stretch>
              <a:fillRect/>
            </a:stretch>
          </p:blipFill>
          <p:spPr>
            <a:xfrm>
              <a:off x="406400" y="4137722"/>
              <a:ext cx="3168650" cy="1524000"/>
            </a:xfrm>
            <a:prstGeom prst="rect">
              <a:avLst/>
            </a:prstGeom>
          </p:spPr>
        </p:pic>
        <p:sp>
          <p:nvSpPr>
            <p:cNvPr id="145" name="object 145"/>
            <p:cNvSpPr/>
            <p:nvPr/>
          </p:nvSpPr>
          <p:spPr>
            <a:xfrm>
              <a:off x="549218" y="1320800"/>
              <a:ext cx="7007859" cy="9372600"/>
            </a:xfrm>
            <a:custGeom>
              <a:avLst/>
              <a:gdLst/>
              <a:ahLst/>
              <a:cxnLst/>
              <a:rect l="l" t="t" r="r" b="b"/>
              <a:pathLst>
                <a:path w="7007859" h="9372600">
                  <a:moveTo>
                    <a:pt x="7007281" y="4737100"/>
                  </a:moveTo>
                  <a:lnTo>
                    <a:pt x="4328577" y="9372600"/>
                  </a:lnTo>
                  <a:lnTo>
                    <a:pt x="6123319" y="9372600"/>
                  </a:lnTo>
                  <a:lnTo>
                    <a:pt x="6988897" y="7874000"/>
                  </a:lnTo>
                  <a:lnTo>
                    <a:pt x="7007281" y="7874000"/>
                  </a:lnTo>
                  <a:lnTo>
                    <a:pt x="7007281" y="4737100"/>
                  </a:lnTo>
                  <a:close/>
                </a:path>
                <a:path w="7007859" h="9372600">
                  <a:moveTo>
                    <a:pt x="7007281" y="7874000"/>
                  </a:moveTo>
                  <a:lnTo>
                    <a:pt x="6988897" y="7874000"/>
                  </a:lnTo>
                  <a:lnTo>
                    <a:pt x="6998829" y="7924800"/>
                  </a:lnTo>
                  <a:lnTo>
                    <a:pt x="7007281" y="7962900"/>
                  </a:lnTo>
                  <a:lnTo>
                    <a:pt x="7007281" y="7874000"/>
                  </a:lnTo>
                  <a:close/>
                </a:path>
                <a:path w="7007859" h="9372600">
                  <a:moveTo>
                    <a:pt x="3416489" y="6464300"/>
                  </a:moveTo>
                  <a:lnTo>
                    <a:pt x="3126504" y="6464300"/>
                  </a:lnTo>
                  <a:lnTo>
                    <a:pt x="3174759" y="6477000"/>
                  </a:lnTo>
                  <a:lnTo>
                    <a:pt x="3368083" y="6477000"/>
                  </a:lnTo>
                  <a:lnTo>
                    <a:pt x="3416489" y="6464300"/>
                  </a:lnTo>
                  <a:close/>
                </a:path>
                <a:path w="7007859" h="9372600">
                  <a:moveTo>
                    <a:pt x="3610413" y="6451600"/>
                  </a:moveTo>
                  <a:lnTo>
                    <a:pt x="2933781" y="6451600"/>
                  </a:lnTo>
                  <a:lnTo>
                    <a:pt x="2981917" y="6464300"/>
                  </a:lnTo>
                  <a:lnTo>
                    <a:pt x="3561887" y="6464300"/>
                  </a:lnTo>
                  <a:lnTo>
                    <a:pt x="3610413" y="6451600"/>
                  </a:lnTo>
                  <a:close/>
                </a:path>
                <a:path w="7007859" h="9372600">
                  <a:moveTo>
                    <a:pt x="1441016" y="0"/>
                  </a:moveTo>
                  <a:lnTo>
                    <a:pt x="497485" y="1625600"/>
                  </a:lnTo>
                  <a:lnTo>
                    <a:pt x="469935" y="1676400"/>
                  </a:lnTo>
                  <a:lnTo>
                    <a:pt x="443169" y="1727200"/>
                  </a:lnTo>
                  <a:lnTo>
                    <a:pt x="417187" y="1778000"/>
                  </a:lnTo>
                  <a:lnTo>
                    <a:pt x="391991" y="1828800"/>
                  </a:lnTo>
                  <a:lnTo>
                    <a:pt x="367579" y="1866900"/>
                  </a:lnTo>
                  <a:lnTo>
                    <a:pt x="343951" y="1917700"/>
                  </a:lnTo>
                  <a:lnTo>
                    <a:pt x="321109" y="1968500"/>
                  </a:lnTo>
                  <a:lnTo>
                    <a:pt x="299051" y="2019300"/>
                  </a:lnTo>
                  <a:lnTo>
                    <a:pt x="277777" y="2070100"/>
                  </a:lnTo>
                  <a:lnTo>
                    <a:pt x="257288" y="2108200"/>
                  </a:lnTo>
                  <a:lnTo>
                    <a:pt x="237584" y="2159000"/>
                  </a:lnTo>
                  <a:lnTo>
                    <a:pt x="218665" y="2209800"/>
                  </a:lnTo>
                  <a:lnTo>
                    <a:pt x="200530" y="2260600"/>
                  </a:lnTo>
                  <a:lnTo>
                    <a:pt x="183180" y="2298700"/>
                  </a:lnTo>
                  <a:lnTo>
                    <a:pt x="166615" y="2349500"/>
                  </a:lnTo>
                  <a:lnTo>
                    <a:pt x="150834" y="2400300"/>
                  </a:lnTo>
                  <a:lnTo>
                    <a:pt x="135838" y="2451100"/>
                  </a:lnTo>
                  <a:lnTo>
                    <a:pt x="121627" y="2501900"/>
                  </a:lnTo>
                  <a:lnTo>
                    <a:pt x="108200" y="2540000"/>
                  </a:lnTo>
                  <a:lnTo>
                    <a:pt x="95558" y="2590800"/>
                  </a:lnTo>
                  <a:lnTo>
                    <a:pt x="83701" y="2641600"/>
                  </a:lnTo>
                  <a:lnTo>
                    <a:pt x="72628" y="2692400"/>
                  </a:lnTo>
                  <a:lnTo>
                    <a:pt x="62340" y="2730500"/>
                  </a:lnTo>
                  <a:lnTo>
                    <a:pt x="52836" y="2781300"/>
                  </a:lnTo>
                  <a:lnTo>
                    <a:pt x="44118" y="2832100"/>
                  </a:lnTo>
                  <a:lnTo>
                    <a:pt x="36184" y="2882900"/>
                  </a:lnTo>
                  <a:lnTo>
                    <a:pt x="29034" y="2921000"/>
                  </a:lnTo>
                  <a:lnTo>
                    <a:pt x="22669" y="2971800"/>
                  </a:lnTo>
                  <a:lnTo>
                    <a:pt x="17089" y="3022600"/>
                  </a:lnTo>
                  <a:lnTo>
                    <a:pt x="12294" y="3073400"/>
                  </a:lnTo>
                  <a:lnTo>
                    <a:pt x="8283" y="3111500"/>
                  </a:lnTo>
                  <a:lnTo>
                    <a:pt x="5057" y="3162300"/>
                  </a:lnTo>
                  <a:lnTo>
                    <a:pt x="2616" y="3213100"/>
                  </a:lnTo>
                  <a:lnTo>
                    <a:pt x="959" y="3251200"/>
                  </a:lnTo>
                  <a:lnTo>
                    <a:pt x="87" y="3302000"/>
                  </a:lnTo>
                  <a:lnTo>
                    <a:pt x="0" y="3352800"/>
                  </a:lnTo>
                  <a:lnTo>
                    <a:pt x="697" y="3403600"/>
                  </a:lnTo>
                  <a:lnTo>
                    <a:pt x="2179" y="3441700"/>
                  </a:lnTo>
                  <a:lnTo>
                    <a:pt x="4445" y="3492500"/>
                  </a:lnTo>
                  <a:lnTo>
                    <a:pt x="7497" y="3543300"/>
                  </a:lnTo>
                  <a:lnTo>
                    <a:pt x="11332" y="3581400"/>
                  </a:lnTo>
                  <a:lnTo>
                    <a:pt x="15953" y="3632200"/>
                  </a:lnTo>
                  <a:lnTo>
                    <a:pt x="21358" y="3683000"/>
                  </a:lnTo>
                  <a:lnTo>
                    <a:pt x="27548" y="3721100"/>
                  </a:lnTo>
                  <a:lnTo>
                    <a:pt x="34523" y="3771900"/>
                  </a:lnTo>
                  <a:lnTo>
                    <a:pt x="42282" y="3822700"/>
                  </a:lnTo>
                  <a:lnTo>
                    <a:pt x="50826" y="3873500"/>
                  </a:lnTo>
                  <a:lnTo>
                    <a:pt x="60154" y="3911600"/>
                  </a:lnTo>
                  <a:lnTo>
                    <a:pt x="70268" y="3962400"/>
                  </a:lnTo>
                  <a:lnTo>
                    <a:pt x="81166" y="4013200"/>
                  </a:lnTo>
                  <a:lnTo>
                    <a:pt x="92848" y="4051300"/>
                  </a:lnTo>
                  <a:lnTo>
                    <a:pt x="105315" y="4102100"/>
                  </a:lnTo>
                  <a:lnTo>
                    <a:pt x="118762" y="4152900"/>
                  </a:lnTo>
                  <a:lnTo>
                    <a:pt x="132879" y="4191000"/>
                  </a:lnTo>
                  <a:lnTo>
                    <a:pt x="147666" y="4241800"/>
                  </a:lnTo>
                  <a:lnTo>
                    <a:pt x="163123" y="4292600"/>
                  </a:lnTo>
                  <a:lnTo>
                    <a:pt x="179250" y="4330700"/>
                  </a:lnTo>
                  <a:lnTo>
                    <a:pt x="196048" y="4381500"/>
                  </a:lnTo>
                  <a:lnTo>
                    <a:pt x="213515" y="4419600"/>
                  </a:lnTo>
                  <a:lnTo>
                    <a:pt x="231653" y="4470400"/>
                  </a:lnTo>
                  <a:lnTo>
                    <a:pt x="250460" y="4508500"/>
                  </a:lnTo>
                  <a:lnTo>
                    <a:pt x="269938" y="4559300"/>
                  </a:lnTo>
                  <a:lnTo>
                    <a:pt x="290086" y="4597400"/>
                  </a:lnTo>
                  <a:lnTo>
                    <a:pt x="310904" y="4648200"/>
                  </a:lnTo>
                  <a:lnTo>
                    <a:pt x="332392" y="4686300"/>
                  </a:lnTo>
                  <a:lnTo>
                    <a:pt x="354550" y="4724400"/>
                  </a:lnTo>
                  <a:lnTo>
                    <a:pt x="377378" y="4775200"/>
                  </a:lnTo>
                  <a:lnTo>
                    <a:pt x="400876" y="4813300"/>
                  </a:lnTo>
                  <a:lnTo>
                    <a:pt x="425045" y="4851400"/>
                  </a:lnTo>
                  <a:lnTo>
                    <a:pt x="449883" y="4889500"/>
                  </a:lnTo>
                  <a:lnTo>
                    <a:pt x="475392" y="4927600"/>
                  </a:lnTo>
                  <a:lnTo>
                    <a:pt x="501571" y="4965700"/>
                  </a:lnTo>
                  <a:lnTo>
                    <a:pt x="528420" y="5016500"/>
                  </a:lnTo>
                  <a:lnTo>
                    <a:pt x="555939" y="5054600"/>
                  </a:lnTo>
                  <a:lnTo>
                    <a:pt x="584128" y="5092700"/>
                  </a:lnTo>
                  <a:lnTo>
                    <a:pt x="612987" y="5130800"/>
                  </a:lnTo>
                  <a:lnTo>
                    <a:pt x="642516" y="5168900"/>
                  </a:lnTo>
                  <a:lnTo>
                    <a:pt x="672715" y="5207000"/>
                  </a:lnTo>
                  <a:lnTo>
                    <a:pt x="703585" y="5245100"/>
                  </a:lnTo>
                  <a:lnTo>
                    <a:pt x="735124" y="5270500"/>
                  </a:lnTo>
                  <a:lnTo>
                    <a:pt x="767334" y="5308600"/>
                  </a:lnTo>
                  <a:lnTo>
                    <a:pt x="800214" y="5346700"/>
                  </a:lnTo>
                  <a:lnTo>
                    <a:pt x="833764" y="5384800"/>
                  </a:lnTo>
                  <a:lnTo>
                    <a:pt x="867984" y="5422900"/>
                  </a:lnTo>
                  <a:lnTo>
                    <a:pt x="902874" y="5448300"/>
                  </a:lnTo>
                  <a:lnTo>
                    <a:pt x="938434" y="5486400"/>
                  </a:lnTo>
                  <a:lnTo>
                    <a:pt x="974664" y="5524500"/>
                  </a:lnTo>
                  <a:lnTo>
                    <a:pt x="1011565" y="5549900"/>
                  </a:lnTo>
                  <a:lnTo>
                    <a:pt x="1049135" y="5588000"/>
                  </a:lnTo>
                  <a:lnTo>
                    <a:pt x="1087376" y="5626100"/>
                  </a:lnTo>
                  <a:lnTo>
                    <a:pt x="1126286" y="5651500"/>
                  </a:lnTo>
                  <a:lnTo>
                    <a:pt x="1165867" y="5689600"/>
                  </a:lnTo>
                  <a:lnTo>
                    <a:pt x="1206118" y="5715000"/>
                  </a:lnTo>
                  <a:lnTo>
                    <a:pt x="1247039" y="5753100"/>
                  </a:lnTo>
                  <a:lnTo>
                    <a:pt x="1330891" y="5803900"/>
                  </a:lnTo>
                  <a:lnTo>
                    <a:pt x="1373823" y="5842000"/>
                  </a:lnTo>
                  <a:lnTo>
                    <a:pt x="1461695" y="5892800"/>
                  </a:lnTo>
                  <a:lnTo>
                    <a:pt x="1506637" y="5930900"/>
                  </a:lnTo>
                  <a:lnTo>
                    <a:pt x="1598531" y="5981700"/>
                  </a:lnTo>
                  <a:lnTo>
                    <a:pt x="1977382" y="6184900"/>
                  </a:lnTo>
                  <a:lnTo>
                    <a:pt x="2024917" y="6197600"/>
                  </a:lnTo>
                  <a:lnTo>
                    <a:pt x="2072481" y="6223000"/>
                  </a:lnTo>
                  <a:lnTo>
                    <a:pt x="2120076" y="6235700"/>
                  </a:lnTo>
                  <a:lnTo>
                    <a:pt x="2167700" y="6261100"/>
                  </a:lnTo>
                  <a:lnTo>
                    <a:pt x="2215355" y="6273800"/>
                  </a:lnTo>
                  <a:lnTo>
                    <a:pt x="2263040" y="6299200"/>
                  </a:lnTo>
                  <a:lnTo>
                    <a:pt x="2406274" y="6337300"/>
                  </a:lnTo>
                  <a:lnTo>
                    <a:pt x="2454079" y="6362700"/>
                  </a:lnTo>
                  <a:lnTo>
                    <a:pt x="2549779" y="6388100"/>
                  </a:lnTo>
                  <a:lnTo>
                    <a:pt x="2597674" y="6388100"/>
                  </a:lnTo>
                  <a:lnTo>
                    <a:pt x="2789555" y="6438900"/>
                  </a:lnTo>
                  <a:lnTo>
                    <a:pt x="2837600" y="6438900"/>
                  </a:lnTo>
                  <a:lnTo>
                    <a:pt x="2885676" y="6451600"/>
                  </a:lnTo>
                  <a:lnTo>
                    <a:pt x="3658969" y="6451600"/>
                  </a:lnTo>
                  <a:lnTo>
                    <a:pt x="3756172" y="6426200"/>
                  </a:lnTo>
                  <a:lnTo>
                    <a:pt x="3804819" y="6426200"/>
                  </a:lnTo>
                  <a:lnTo>
                    <a:pt x="3999705" y="6375400"/>
                  </a:lnTo>
                  <a:lnTo>
                    <a:pt x="4048502" y="6375400"/>
                  </a:lnTo>
                  <a:lnTo>
                    <a:pt x="4095250" y="6362700"/>
                  </a:lnTo>
                  <a:lnTo>
                    <a:pt x="4141629" y="6337300"/>
                  </a:lnTo>
                  <a:lnTo>
                    <a:pt x="4323438" y="6286500"/>
                  </a:lnTo>
                  <a:lnTo>
                    <a:pt x="4367964" y="6261100"/>
                  </a:lnTo>
                  <a:lnTo>
                    <a:pt x="4455904" y="6235700"/>
                  </a:lnTo>
                  <a:lnTo>
                    <a:pt x="4499318" y="6210300"/>
                  </a:lnTo>
                  <a:lnTo>
                    <a:pt x="4542362" y="6197600"/>
                  </a:lnTo>
                  <a:lnTo>
                    <a:pt x="4627339" y="6146800"/>
                  </a:lnTo>
                  <a:lnTo>
                    <a:pt x="4669271" y="6134100"/>
                  </a:lnTo>
                  <a:lnTo>
                    <a:pt x="4792845" y="6057900"/>
                  </a:lnTo>
                  <a:lnTo>
                    <a:pt x="4913085" y="5981700"/>
                  </a:lnTo>
                  <a:lnTo>
                    <a:pt x="5029989" y="5905500"/>
                  </a:lnTo>
                  <a:lnTo>
                    <a:pt x="5068217" y="5880100"/>
                  </a:lnTo>
                  <a:lnTo>
                    <a:pt x="5106074" y="5842000"/>
                  </a:lnTo>
                  <a:lnTo>
                    <a:pt x="5180676" y="5791200"/>
                  </a:lnTo>
                  <a:lnTo>
                    <a:pt x="5217421" y="5753100"/>
                  </a:lnTo>
                  <a:lnTo>
                    <a:pt x="5253796" y="5727700"/>
                  </a:lnTo>
                  <a:lnTo>
                    <a:pt x="5289800" y="5689600"/>
                  </a:lnTo>
                  <a:lnTo>
                    <a:pt x="5325434" y="5651500"/>
                  </a:lnTo>
                  <a:lnTo>
                    <a:pt x="5360697" y="5626100"/>
                  </a:lnTo>
                  <a:lnTo>
                    <a:pt x="5395589" y="5588000"/>
                  </a:lnTo>
                  <a:lnTo>
                    <a:pt x="5430112" y="5549900"/>
                  </a:lnTo>
                  <a:lnTo>
                    <a:pt x="5464263" y="5511800"/>
                  </a:lnTo>
                  <a:lnTo>
                    <a:pt x="5498044" y="5473700"/>
                  </a:lnTo>
                  <a:lnTo>
                    <a:pt x="5531455" y="5448300"/>
                  </a:lnTo>
                  <a:lnTo>
                    <a:pt x="5564495" y="5410200"/>
                  </a:lnTo>
                  <a:lnTo>
                    <a:pt x="5597165" y="5372100"/>
                  </a:lnTo>
                  <a:lnTo>
                    <a:pt x="5629464" y="5321300"/>
                  </a:lnTo>
                  <a:lnTo>
                    <a:pt x="5661393" y="5283200"/>
                  </a:lnTo>
                  <a:lnTo>
                    <a:pt x="5692951" y="5245100"/>
                  </a:lnTo>
                  <a:lnTo>
                    <a:pt x="5724138" y="5207000"/>
                  </a:lnTo>
                  <a:lnTo>
                    <a:pt x="5754955" y="5156200"/>
                  </a:lnTo>
                  <a:lnTo>
                    <a:pt x="5785402" y="5118100"/>
                  </a:lnTo>
                  <a:lnTo>
                    <a:pt x="5815478" y="5080000"/>
                  </a:lnTo>
                  <a:lnTo>
                    <a:pt x="5845184" y="5029200"/>
                  </a:lnTo>
                  <a:lnTo>
                    <a:pt x="5874519" y="4991100"/>
                  </a:lnTo>
                  <a:lnTo>
                    <a:pt x="3018516" y="4991100"/>
                  </a:lnTo>
                  <a:lnTo>
                    <a:pt x="2971429" y="4978400"/>
                  </a:lnTo>
                  <a:lnTo>
                    <a:pt x="2924400" y="4978400"/>
                  </a:lnTo>
                  <a:lnTo>
                    <a:pt x="2643426" y="4902200"/>
                  </a:lnTo>
                  <a:lnTo>
                    <a:pt x="2596798" y="4876800"/>
                  </a:lnTo>
                  <a:lnTo>
                    <a:pt x="2550228" y="4864100"/>
                  </a:lnTo>
                  <a:lnTo>
                    <a:pt x="2364518" y="4762500"/>
                  </a:lnTo>
                  <a:lnTo>
                    <a:pt x="2316876" y="4737100"/>
                  </a:lnTo>
                  <a:lnTo>
                    <a:pt x="2270595" y="4711700"/>
                  </a:lnTo>
                  <a:lnTo>
                    <a:pt x="2225675" y="4673600"/>
                  </a:lnTo>
                  <a:lnTo>
                    <a:pt x="2182118" y="4648200"/>
                  </a:lnTo>
                  <a:lnTo>
                    <a:pt x="2139922" y="4610100"/>
                  </a:lnTo>
                  <a:lnTo>
                    <a:pt x="2099088" y="4584700"/>
                  </a:lnTo>
                  <a:lnTo>
                    <a:pt x="2059616" y="4546600"/>
                  </a:lnTo>
                  <a:lnTo>
                    <a:pt x="2021506" y="4521200"/>
                  </a:lnTo>
                  <a:lnTo>
                    <a:pt x="1984757" y="4483100"/>
                  </a:lnTo>
                  <a:lnTo>
                    <a:pt x="1949371" y="4445000"/>
                  </a:lnTo>
                  <a:lnTo>
                    <a:pt x="1915346" y="4406900"/>
                  </a:lnTo>
                  <a:lnTo>
                    <a:pt x="1882683" y="4368800"/>
                  </a:lnTo>
                  <a:lnTo>
                    <a:pt x="1851381" y="4330700"/>
                  </a:lnTo>
                  <a:lnTo>
                    <a:pt x="1821442" y="4292600"/>
                  </a:lnTo>
                  <a:lnTo>
                    <a:pt x="1792864" y="4254500"/>
                  </a:lnTo>
                  <a:lnTo>
                    <a:pt x="1765648" y="4216400"/>
                  </a:lnTo>
                  <a:lnTo>
                    <a:pt x="1739794" y="4178300"/>
                  </a:lnTo>
                  <a:lnTo>
                    <a:pt x="1715301" y="4127500"/>
                  </a:lnTo>
                  <a:lnTo>
                    <a:pt x="1692171" y="4089400"/>
                  </a:lnTo>
                  <a:lnTo>
                    <a:pt x="1670402" y="4051300"/>
                  </a:lnTo>
                  <a:lnTo>
                    <a:pt x="1649995" y="4000500"/>
                  </a:lnTo>
                  <a:lnTo>
                    <a:pt x="1630950" y="3962400"/>
                  </a:lnTo>
                  <a:lnTo>
                    <a:pt x="1613266" y="3911600"/>
                  </a:lnTo>
                  <a:lnTo>
                    <a:pt x="1596945" y="3873500"/>
                  </a:lnTo>
                  <a:lnTo>
                    <a:pt x="1581985" y="3822700"/>
                  </a:lnTo>
                  <a:lnTo>
                    <a:pt x="1568387" y="3771900"/>
                  </a:lnTo>
                  <a:lnTo>
                    <a:pt x="1556688" y="3721100"/>
                  </a:lnTo>
                  <a:lnTo>
                    <a:pt x="1546467" y="3683000"/>
                  </a:lnTo>
                  <a:lnTo>
                    <a:pt x="1537724" y="3632200"/>
                  </a:lnTo>
                  <a:lnTo>
                    <a:pt x="1530459" y="3581400"/>
                  </a:lnTo>
                  <a:lnTo>
                    <a:pt x="1524673" y="3543300"/>
                  </a:lnTo>
                  <a:lnTo>
                    <a:pt x="1520365" y="3492500"/>
                  </a:lnTo>
                  <a:lnTo>
                    <a:pt x="1517535" y="3441700"/>
                  </a:lnTo>
                  <a:lnTo>
                    <a:pt x="1516183" y="3403600"/>
                  </a:lnTo>
                  <a:lnTo>
                    <a:pt x="1516310" y="3352800"/>
                  </a:lnTo>
                  <a:lnTo>
                    <a:pt x="1517915" y="3302000"/>
                  </a:lnTo>
                  <a:lnTo>
                    <a:pt x="1520998" y="3263900"/>
                  </a:lnTo>
                  <a:lnTo>
                    <a:pt x="1525560" y="3213100"/>
                  </a:lnTo>
                  <a:lnTo>
                    <a:pt x="1531599" y="3162300"/>
                  </a:lnTo>
                  <a:lnTo>
                    <a:pt x="1539117" y="3124200"/>
                  </a:lnTo>
                  <a:lnTo>
                    <a:pt x="1548113" y="3073400"/>
                  </a:lnTo>
                  <a:lnTo>
                    <a:pt x="1558588" y="3022600"/>
                  </a:lnTo>
                  <a:lnTo>
                    <a:pt x="1570541" y="2971800"/>
                  </a:lnTo>
                  <a:lnTo>
                    <a:pt x="1583972" y="2933700"/>
                  </a:lnTo>
                  <a:lnTo>
                    <a:pt x="1598881" y="2882900"/>
                  </a:lnTo>
                  <a:lnTo>
                    <a:pt x="1615268" y="2832100"/>
                  </a:lnTo>
                  <a:lnTo>
                    <a:pt x="1633134" y="2781300"/>
                  </a:lnTo>
                  <a:lnTo>
                    <a:pt x="1652478" y="2743200"/>
                  </a:lnTo>
                  <a:lnTo>
                    <a:pt x="1673301" y="2692400"/>
                  </a:lnTo>
                  <a:lnTo>
                    <a:pt x="1695601" y="2641600"/>
                  </a:lnTo>
                  <a:lnTo>
                    <a:pt x="1719380" y="2603500"/>
                  </a:lnTo>
                  <a:lnTo>
                    <a:pt x="1744637" y="2552700"/>
                  </a:lnTo>
                  <a:lnTo>
                    <a:pt x="1771372" y="2501900"/>
                  </a:lnTo>
                  <a:lnTo>
                    <a:pt x="2972585" y="419100"/>
                  </a:lnTo>
                  <a:lnTo>
                    <a:pt x="1441016" y="0"/>
                  </a:lnTo>
                  <a:close/>
                </a:path>
                <a:path w="7007859" h="9372600">
                  <a:moveTo>
                    <a:pt x="6595255" y="660400"/>
                  </a:moveTo>
                  <a:lnTo>
                    <a:pt x="4582883" y="4127500"/>
                  </a:lnTo>
                  <a:lnTo>
                    <a:pt x="4554884" y="4178300"/>
                  </a:lnTo>
                  <a:lnTo>
                    <a:pt x="4526204" y="4216400"/>
                  </a:lnTo>
                  <a:lnTo>
                    <a:pt x="4496844" y="4267200"/>
                  </a:lnTo>
                  <a:lnTo>
                    <a:pt x="4466803" y="4305300"/>
                  </a:lnTo>
                  <a:lnTo>
                    <a:pt x="4436082" y="4343400"/>
                  </a:lnTo>
                  <a:lnTo>
                    <a:pt x="4404680" y="4381500"/>
                  </a:lnTo>
                  <a:lnTo>
                    <a:pt x="4372597" y="4432300"/>
                  </a:lnTo>
                  <a:lnTo>
                    <a:pt x="4339834" y="4470400"/>
                  </a:lnTo>
                  <a:lnTo>
                    <a:pt x="4306391" y="4495800"/>
                  </a:lnTo>
                  <a:lnTo>
                    <a:pt x="4272267" y="4533900"/>
                  </a:lnTo>
                  <a:lnTo>
                    <a:pt x="4237462" y="4572000"/>
                  </a:lnTo>
                  <a:lnTo>
                    <a:pt x="4201977" y="4597400"/>
                  </a:lnTo>
                  <a:lnTo>
                    <a:pt x="4165811" y="4635500"/>
                  </a:lnTo>
                  <a:lnTo>
                    <a:pt x="4128965" y="4660900"/>
                  </a:lnTo>
                  <a:lnTo>
                    <a:pt x="4091438" y="4699000"/>
                  </a:lnTo>
                  <a:lnTo>
                    <a:pt x="4053230" y="4724400"/>
                  </a:lnTo>
                  <a:lnTo>
                    <a:pt x="4014343" y="4749800"/>
                  </a:lnTo>
                  <a:lnTo>
                    <a:pt x="3974774" y="4775200"/>
                  </a:lnTo>
                  <a:lnTo>
                    <a:pt x="3934525" y="4800600"/>
                  </a:lnTo>
                  <a:lnTo>
                    <a:pt x="3893596" y="4813300"/>
                  </a:lnTo>
                  <a:lnTo>
                    <a:pt x="3809695" y="4864100"/>
                  </a:lnTo>
                  <a:lnTo>
                    <a:pt x="3723072" y="4889500"/>
                  </a:lnTo>
                  <a:lnTo>
                    <a:pt x="3678740" y="4914900"/>
                  </a:lnTo>
                  <a:lnTo>
                    <a:pt x="3588034" y="4940300"/>
                  </a:lnTo>
                  <a:lnTo>
                    <a:pt x="3492541" y="4965700"/>
                  </a:lnTo>
                  <a:lnTo>
                    <a:pt x="3444880" y="4965700"/>
                  </a:lnTo>
                  <a:lnTo>
                    <a:pt x="3349731" y="4991100"/>
                  </a:lnTo>
                  <a:lnTo>
                    <a:pt x="5874519" y="4991100"/>
                  </a:lnTo>
                  <a:lnTo>
                    <a:pt x="5903483" y="4940300"/>
                  </a:lnTo>
                  <a:lnTo>
                    <a:pt x="5932077" y="4889500"/>
                  </a:lnTo>
                  <a:lnTo>
                    <a:pt x="5960301" y="4851400"/>
                  </a:lnTo>
                  <a:lnTo>
                    <a:pt x="5988153" y="4800600"/>
                  </a:lnTo>
                  <a:lnTo>
                    <a:pt x="7007281" y="3048000"/>
                  </a:lnTo>
                  <a:lnTo>
                    <a:pt x="7007281" y="774700"/>
                  </a:lnTo>
                  <a:lnTo>
                    <a:pt x="6595255" y="660400"/>
                  </a:lnTo>
                  <a:close/>
                </a:path>
              </a:pathLst>
            </a:custGeom>
            <a:solidFill>
              <a:srgbClr val="FFFFFF">
                <a:alpha val="4998"/>
              </a:srgbClr>
            </a:solidFill>
          </p:spPr>
          <p:txBody>
            <a:bodyPr wrap="square" lIns="0" tIns="0" rIns="0" bIns="0" rtlCol="0"/>
            <a:lstStyle/>
            <a:p>
              <a:endParaRPr/>
            </a:p>
          </p:txBody>
        </p:sp>
        <p:pic>
          <p:nvPicPr>
            <p:cNvPr id="146" name="object 146"/>
            <p:cNvPicPr/>
            <p:nvPr/>
          </p:nvPicPr>
          <p:blipFill>
            <a:blip r:embed="rId40" cstate="print"/>
            <a:stretch>
              <a:fillRect/>
            </a:stretch>
          </p:blipFill>
          <p:spPr>
            <a:xfrm>
              <a:off x="1026318" y="4601258"/>
              <a:ext cx="142875" cy="279967"/>
            </a:xfrm>
            <a:prstGeom prst="rect">
              <a:avLst/>
            </a:prstGeom>
          </p:spPr>
        </p:pic>
        <p:pic>
          <p:nvPicPr>
            <p:cNvPr id="147" name="object 147"/>
            <p:cNvPicPr/>
            <p:nvPr/>
          </p:nvPicPr>
          <p:blipFill>
            <a:blip r:embed="rId41" cstate="print"/>
            <a:stretch>
              <a:fillRect/>
            </a:stretch>
          </p:blipFill>
          <p:spPr>
            <a:xfrm>
              <a:off x="1193006" y="4601258"/>
              <a:ext cx="142875" cy="279967"/>
            </a:xfrm>
            <a:prstGeom prst="rect">
              <a:avLst/>
            </a:prstGeom>
          </p:spPr>
        </p:pic>
        <p:pic>
          <p:nvPicPr>
            <p:cNvPr id="148" name="object 148"/>
            <p:cNvPicPr/>
            <p:nvPr/>
          </p:nvPicPr>
          <p:blipFill>
            <a:blip r:embed="rId42" cstate="print"/>
            <a:stretch>
              <a:fillRect/>
            </a:stretch>
          </p:blipFill>
          <p:spPr>
            <a:xfrm>
              <a:off x="800100" y="4388533"/>
              <a:ext cx="2374900" cy="1003300"/>
            </a:xfrm>
            <a:prstGeom prst="rect">
              <a:avLst/>
            </a:prstGeom>
          </p:spPr>
        </p:pic>
        <p:pic>
          <p:nvPicPr>
            <p:cNvPr id="149" name="object 149"/>
            <p:cNvPicPr/>
            <p:nvPr/>
          </p:nvPicPr>
          <p:blipFill>
            <a:blip r:embed="rId43" cstate="print"/>
            <a:stretch>
              <a:fillRect/>
            </a:stretch>
          </p:blipFill>
          <p:spPr>
            <a:xfrm>
              <a:off x="1477568" y="4607328"/>
              <a:ext cx="996382" cy="260756"/>
            </a:xfrm>
            <a:prstGeom prst="rect">
              <a:avLst/>
            </a:prstGeom>
          </p:spPr>
        </p:pic>
        <p:pic>
          <p:nvPicPr>
            <p:cNvPr id="150" name="object 150"/>
            <p:cNvPicPr/>
            <p:nvPr/>
          </p:nvPicPr>
          <p:blipFill>
            <a:blip r:embed="rId44" cstate="print"/>
            <a:stretch>
              <a:fillRect/>
            </a:stretch>
          </p:blipFill>
          <p:spPr>
            <a:xfrm>
              <a:off x="2737943" y="5047409"/>
              <a:ext cx="245406" cy="91948"/>
            </a:xfrm>
            <a:prstGeom prst="rect">
              <a:avLst/>
            </a:prstGeom>
          </p:spPr>
        </p:pic>
        <p:sp>
          <p:nvSpPr>
            <p:cNvPr id="151" name="object 151"/>
            <p:cNvSpPr/>
            <p:nvPr/>
          </p:nvSpPr>
          <p:spPr>
            <a:xfrm>
              <a:off x="1183462" y="5080606"/>
              <a:ext cx="563880" cy="74930"/>
            </a:xfrm>
            <a:custGeom>
              <a:avLst/>
              <a:gdLst/>
              <a:ahLst/>
              <a:cxnLst/>
              <a:rect l="l" t="t" r="r" b="b"/>
              <a:pathLst>
                <a:path w="563880" h="74929">
                  <a:moveTo>
                    <a:pt x="59838" y="16230"/>
                  </a:moveTo>
                  <a:lnTo>
                    <a:pt x="52370" y="16230"/>
                  </a:lnTo>
                  <a:lnTo>
                    <a:pt x="49170" y="17094"/>
                  </a:lnTo>
                  <a:lnTo>
                    <a:pt x="37613" y="41401"/>
                  </a:lnTo>
                  <a:lnTo>
                    <a:pt x="38375" y="45085"/>
                  </a:lnTo>
                  <a:lnTo>
                    <a:pt x="41473" y="51384"/>
                  </a:lnTo>
                  <a:lnTo>
                    <a:pt x="43632" y="53822"/>
                  </a:lnTo>
                  <a:lnTo>
                    <a:pt x="49119" y="57276"/>
                  </a:lnTo>
                  <a:lnTo>
                    <a:pt x="52268" y="58140"/>
                  </a:lnTo>
                  <a:lnTo>
                    <a:pt x="58771" y="58140"/>
                  </a:lnTo>
                  <a:lnTo>
                    <a:pt x="61362" y="57632"/>
                  </a:lnTo>
                  <a:lnTo>
                    <a:pt x="65883" y="55600"/>
                  </a:lnTo>
                  <a:lnTo>
                    <a:pt x="67762" y="54203"/>
                  </a:lnTo>
                  <a:lnTo>
                    <a:pt x="68983" y="52730"/>
                  </a:lnTo>
                  <a:lnTo>
                    <a:pt x="53691" y="52730"/>
                  </a:lnTo>
                  <a:lnTo>
                    <a:pt x="51710" y="52171"/>
                  </a:lnTo>
                  <a:lnTo>
                    <a:pt x="43861" y="38633"/>
                  </a:lnTo>
                  <a:lnTo>
                    <a:pt x="42413" y="38633"/>
                  </a:lnTo>
                  <a:lnTo>
                    <a:pt x="42413" y="33680"/>
                  </a:lnTo>
                  <a:lnTo>
                    <a:pt x="43861" y="33680"/>
                  </a:lnTo>
                  <a:lnTo>
                    <a:pt x="43984" y="31826"/>
                  </a:lnTo>
                  <a:lnTo>
                    <a:pt x="53691" y="21640"/>
                  </a:lnTo>
                  <a:lnTo>
                    <a:pt x="69169" y="21640"/>
                  </a:lnTo>
                  <a:lnTo>
                    <a:pt x="68245" y="20548"/>
                  </a:lnTo>
                  <a:lnTo>
                    <a:pt x="63063" y="17094"/>
                  </a:lnTo>
                  <a:lnTo>
                    <a:pt x="59838" y="16230"/>
                  </a:lnTo>
                  <a:close/>
                </a:path>
                <a:path w="563880" h="74929">
                  <a:moveTo>
                    <a:pt x="22326" y="9144"/>
                  </a:moveTo>
                  <a:lnTo>
                    <a:pt x="15925" y="9144"/>
                  </a:lnTo>
                  <a:lnTo>
                    <a:pt x="15925" y="57226"/>
                  </a:lnTo>
                  <a:lnTo>
                    <a:pt x="22326" y="57226"/>
                  </a:lnTo>
                  <a:lnTo>
                    <a:pt x="22326" y="9144"/>
                  </a:lnTo>
                  <a:close/>
                </a:path>
                <a:path w="563880" h="74929">
                  <a:moveTo>
                    <a:pt x="72436" y="46405"/>
                  </a:moveTo>
                  <a:lnTo>
                    <a:pt x="66111" y="46405"/>
                  </a:lnTo>
                  <a:lnTo>
                    <a:pt x="65349" y="48437"/>
                  </a:lnTo>
                  <a:lnTo>
                    <a:pt x="64156" y="50012"/>
                  </a:lnTo>
                  <a:lnTo>
                    <a:pt x="62530" y="51130"/>
                  </a:lnTo>
                  <a:lnTo>
                    <a:pt x="60904" y="52197"/>
                  </a:lnTo>
                  <a:lnTo>
                    <a:pt x="58669" y="52730"/>
                  </a:lnTo>
                  <a:lnTo>
                    <a:pt x="68983" y="52730"/>
                  </a:lnTo>
                  <a:lnTo>
                    <a:pt x="70760" y="50647"/>
                  </a:lnTo>
                  <a:lnTo>
                    <a:pt x="71826" y="48640"/>
                  </a:lnTo>
                  <a:lnTo>
                    <a:pt x="72436" y="46405"/>
                  </a:lnTo>
                  <a:close/>
                </a:path>
                <a:path w="563880" h="74929">
                  <a:moveTo>
                    <a:pt x="43861" y="33680"/>
                  </a:moveTo>
                  <a:lnTo>
                    <a:pt x="42413" y="33680"/>
                  </a:lnTo>
                  <a:lnTo>
                    <a:pt x="42413" y="38633"/>
                  </a:lnTo>
                  <a:lnTo>
                    <a:pt x="43861" y="38633"/>
                  </a:lnTo>
                  <a:lnTo>
                    <a:pt x="43861" y="33680"/>
                  </a:lnTo>
                  <a:close/>
                </a:path>
                <a:path w="563880" h="74929">
                  <a:moveTo>
                    <a:pt x="69169" y="21640"/>
                  </a:moveTo>
                  <a:lnTo>
                    <a:pt x="59025" y="21640"/>
                  </a:lnTo>
                  <a:lnTo>
                    <a:pt x="61692" y="22682"/>
                  </a:lnTo>
                  <a:lnTo>
                    <a:pt x="63825" y="24764"/>
                  </a:lnTo>
                  <a:lnTo>
                    <a:pt x="66010" y="26797"/>
                  </a:lnTo>
                  <a:lnTo>
                    <a:pt x="67153" y="29768"/>
                  </a:lnTo>
                  <a:lnTo>
                    <a:pt x="67254" y="33680"/>
                  </a:lnTo>
                  <a:lnTo>
                    <a:pt x="43861" y="33680"/>
                  </a:lnTo>
                  <a:lnTo>
                    <a:pt x="43861" y="38633"/>
                  </a:lnTo>
                  <a:lnTo>
                    <a:pt x="73427" y="38633"/>
                  </a:lnTo>
                  <a:lnTo>
                    <a:pt x="73503" y="31826"/>
                  </a:lnTo>
                  <a:lnTo>
                    <a:pt x="72842" y="28651"/>
                  </a:lnTo>
                  <a:lnTo>
                    <a:pt x="70201" y="22860"/>
                  </a:lnTo>
                  <a:lnTo>
                    <a:pt x="69169" y="21640"/>
                  </a:lnTo>
                  <a:close/>
                </a:path>
                <a:path w="563880" h="74929">
                  <a:moveTo>
                    <a:pt x="60168" y="0"/>
                  </a:moveTo>
                  <a:lnTo>
                    <a:pt x="46833" y="9753"/>
                  </a:lnTo>
                  <a:lnTo>
                    <a:pt x="49576" y="13868"/>
                  </a:lnTo>
                  <a:lnTo>
                    <a:pt x="63825" y="5181"/>
                  </a:lnTo>
                  <a:lnTo>
                    <a:pt x="60168" y="0"/>
                  </a:lnTo>
                  <a:close/>
                </a:path>
                <a:path w="563880" h="74929">
                  <a:moveTo>
                    <a:pt x="38252" y="3886"/>
                  </a:moveTo>
                  <a:lnTo>
                    <a:pt x="0" y="3886"/>
                  </a:lnTo>
                  <a:lnTo>
                    <a:pt x="0" y="9144"/>
                  </a:lnTo>
                  <a:lnTo>
                    <a:pt x="38252" y="9144"/>
                  </a:lnTo>
                  <a:lnTo>
                    <a:pt x="38252" y="3886"/>
                  </a:lnTo>
                  <a:close/>
                </a:path>
                <a:path w="563880" h="74929">
                  <a:moveTo>
                    <a:pt x="88774" y="2362"/>
                  </a:moveTo>
                  <a:lnTo>
                    <a:pt x="82373" y="2362"/>
                  </a:lnTo>
                  <a:lnTo>
                    <a:pt x="82373" y="57226"/>
                  </a:lnTo>
                  <a:lnTo>
                    <a:pt x="88774" y="57226"/>
                  </a:lnTo>
                  <a:lnTo>
                    <a:pt x="88774" y="2362"/>
                  </a:lnTo>
                  <a:close/>
                </a:path>
                <a:path w="563880" h="74929">
                  <a:moveTo>
                    <a:pt x="120187" y="16230"/>
                  </a:moveTo>
                  <a:lnTo>
                    <a:pt x="112720" y="16230"/>
                  </a:lnTo>
                  <a:lnTo>
                    <a:pt x="109519" y="17094"/>
                  </a:lnTo>
                  <a:lnTo>
                    <a:pt x="97962" y="41401"/>
                  </a:lnTo>
                  <a:lnTo>
                    <a:pt x="98724" y="45085"/>
                  </a:lnTo>
                  <a:lnTo>
                    <a:pt x="101823" y="51384"/>
                  </a:lnTo>
                  <a:lnTo>
                    <a:pt x="103982" y="53822"/>
                  </a:lnTo>
                  <a:lnTo>
                    <a:pt x="109468" y="57276"/>
                  </a:lnTo>
                  <a:lnTo>
                    <a:pt x="112618" y="58140"/>
                  </a:lnTo>
                  <a:lnTo>
                    <a:pt x="119120" y="58140"/>
                  </a:lnTo>
                  <a:lnTo>
                    <a:pt x="121711" y="57632"/>
                  </a:lnTo>
                  <a:lnTo>
                    <a:pt x="126232" y="55600"/>
                  </a:lnTo>
                  <a:lnTo>
                    <a:pt x="128112" y="54203"/>
                  </a:lnTo>
                  <a:lnTo>
                    <a:pt x="129333" y="52730"/>
                  </a:lnTo>
                  <a:lnTo>
                    <a:pt x="114040" y="52730"/>
                  </a:lnTo>
                  <a:lnTo>
                    <a:pt x="112059" y="52171"/>
                  </a:lnTo>
                  <a:lnTo>
                    <a:pt x="104211" y="38633"/>
                  </a:lnTo>
                  <a:lnTo>
                    <a:pt x="102763" y="38633"/>
                  </a:lnTo>
                  <a:lnTo>
                    <a:pt x="102763" y="33680"/>
                  </a:lnTo>
                  <a:lnTo>
                    <a:pt x="104211" y="33680"/>
                  </a:lnTo>
                  <a:lnTo>
                    <a:pt x="104334" y="31826"/>
                  </a:lnTo>
                  <a:lnTo>
                    <a:pt x="114040" y="21640"/>
                  </a:lnTo>
                  <a:lnTo>
                    <a:pt x="129519" y="21640"/>
                  </a:lnTo>
                  <a:lnTo>
                    <a:pt x="128595" y="20548"/>
                  </a:lnTo>
                  <a:lnTo>
                    <a:pt x="123413" y="17094"/>
                  </a:lnTo>
                  <a:lnTo>
                    <a:pt x="120187" y="16230"/>
                  </a:lnTo>
                  <a:close/>
                </a:path>
                <a:path w="563880" h="74929">
                  <a:moveTo>
                    <a:pt x="132786" y="46405"/>
                  </a:moveTo>
                  <a:lnTo>
                    <a:pt x="126461" y="46405"/>
                  </a:lnTo>
                  <a:lnTo>
                    <a:pt x="125699" y="48437"/>
                  </a:lnTo>
                  <a:lnTo>
                    <a:pt x="124505" y="50012"/>
                  </a:lnTo>
                  <a:lnTo>
                    <a:pt x="122880" y="51130"/>
                  </a:lnTo>
                  <a:lnTo>
                    <a:pt x="121254" y="52197"/>
                  </a:lnTo>
                  <a:lnTo>
                    <a:pt x="119019" y="52730"/>
                  </a:lnTo>
                  <a:lnTo>
                    <a:pt x="129333" y="52730"/>
                  </a:lnTo>
                  <a:lnTo>
                    <a:pt x="131109" y="50647"/>
                  </a:lnTo>
                  <a:lnTo>
                    <a:pt x="132176" y="48640"/>
                  </a:lnTo>
                  <a:lnTo>
                    <a:pt x="132786" y="46405"/>
                  </a:lnTo>
                  <a:close/>
                </a:path>
                <a:path w="563880" h="74929">
                  <a:moveTo>
                    <a:pt x="104211" y="33680"/>
                  </a:moveTo>
                  <a:lnTo>
                    <a:pt x="102763" y="33680"/>
                  </a:lnTo>
                  <a:lnTo>
                    <a:pt x="102763" y="38633"/>
                  </a:lnTo>
                  <a:lnTo>
                    <a:pt x="104211" y="38633"/>
                  </a:lnTo>
                  <a:lnTo>
                    <a:pt x="104211" y="33680"/>
                  </a:lnTo>
                  <a:close/>
                </a:path>
                <a:path w="563880" h="74929">
                  <a:moveTo>
                    <a:pt x="129519" y="21640"/>
                  </a:moveTo>
                  <a:lnTo>
                    <a:pt x="119374" y="21640"/>
                  </a:lnTo>
                  <a:lnTo>
                    <a:pt x="122041" y="22682"/>
                  </a:lnTo>
                  <a:lnTo>
                    <a:pt x="124175" y="24764"/>
                  </a:lnTo>
                  <a:lnTo>
                    <a:pt x="126359" y="26797"/>
                  </a:lnTo>
                  <a:lnTo>
                    <a:pt x="127502" y="29768"/>
                  </a:lnTo>
                  <a:lnTo>
                    <a:pt x="127604" y="33680"/>
                  </a:lnTo>
                  <a:lnTo>
                    <a:pt x="104211" y="33680"/>
                  </a:lnTo>
                  <a:lnTo>
                    <a:pt x="104211" y="38633"/>
                  </a:lnTo>
                  <a:lnTo>
                    <a:pt x="133776" y="38633"/>
                  </a:lnTo>
                  <a:lnTo>
                    <a:pt x="133852" y="31826"/>
                  </a:lnTo>
                  <a:lnTo>
                    <a:pt x="133192" y="28651"/>
                  </a:lnTo>
                  <a:lnTo>
                    <a:pt x="130550" y="22860"/>
                  </a:lnTo>
                  <a:lnTo>
                    <a:pt x="129519" y="21640"/>
                  </a:lnTo>
                  <a:close/>
                </a:path>
                <a:path w="563880" h="74929">
                  <a:moveTo>
                    <a:pt x="120517" y="0"/>
                  </a:moveTo>
                  <a:lnTo>
                    <a:pt x="107182" y="9753"/>
                  </a:lnTo>
                  <a:lnTo>
                    <a:pt x="109926" y="13868"/>
                  </a:lnTo>
                  <a:lnTo>
                    <a:pt x="124175" y="5181"/>
                  </a:lnTo>
                  <a:lnTo>
                    <a:pt x="120517" y="0"/>
                  </a:lnTo>
                  <a:close/>
                </a:path>
                <a:path w="563880" h="74929">
                  <a:moveTo>
                    <a:pt x="164591" y="16230"/>
                  </a:moveTo>
                  <a:lnTo>
                    <a:pt x="156362" y="16230"/>
                  </a:lnTo>
                  <a:lnTo>
                    <a:pt x="153111" y="17119"/>
                  </a:lnTo>
                  <a:lnTo>
                    <a:pt x="150266" y="18897"/>
                  </a:lnTo>
                  <a:lnTo>
                    <a:pt x="147421" y="20624"/>
                  </a:lnTo>
                  <a:lnTo>
                    <a:pt x="145186" y="23063"/>
                  </a:lnTo>
                  <a:lnTo>
                    <a:pt x="141935" y="29311"/>
                  </a:lnTo>
                  <a:lnTo>
                    <a:pt x="141122" y="32969"/>
                  </a:lnTo>
                  <a:lnTo>
                    <a:pt x="141122" y="41351"/>
                  </a:lnTo>
                  <a:lnTo>
                    <a:pt x="156362" y="58140"/>
                  </a:lnTo>
                  <a:lnTo>
                    <a:pt x="164541" y="58140"/>
                  </a:lnTo>
                  <a:lnTo>
                    <a:pt x="168351" y="56896"/>
                  </a:lnTo>
                  <a:lnTo>
                    <a:pt x="171450" y="54406"/>
                  </a:lnTo>
                  <a:lnTo>
                    <a:pt x="173571" y="52730"/>
                  </a:lnTo>
                  <a:lnTo>
                    <a:pt x="158165" y="52730"/>
                  </a:lnTo>
                  <a:lnTo>
                    <a:pt x="156514" y="52400"/>
                  </a:lnTo>
                  <a:lnTo>
                    <a:pt x="147675" y="39725"/>
                  </a:lnTo>
                  <a:lnTo>
                    <a:pt x="147675" y="33782"/>
                  </a:lnTo>
                  <a:lnTo>
                    <a:pt x="157606" y="21716"/>
                  </a:lnTo>
                  <a:lnTo>
                    <a:pt x="173774" y="21716"/>
                  </a:lnTo>
                  <a:lnTo>
                    <a:pt x="171450" y="19888"/>
                  </a:lnTo>
                  <a:lnTo>
                    <a:pt x="168401" y="17449"/>
                  </a:lnTo>
                  <a:lnTo>
                    <a:pt x="164591" y="16230"/>
                  </a:lnTo>
                  <a:close/>
                </a:path>
                <a:path w="563880" h="74929">
                  <a:moveTo>
                    <a:pt x="177393" y="44653"/>
                  </a:moveTo>
                  <a:lnTo>
                    <a:pt x="170840" y="44653"/>
                  </a:lnTo>
                  <a:lnTo>
                    <a:pt x="170484" y="46329"/>
                  </a:lnTo>
                  <a:lnTo>
                    <a:pt x="169773" y="47777"/>
                  </a:lnTo>
                  <a:lnTo>
                    <a:pt x="168706" y="48996"/>
                  </a:lnTo>
                  <a:lnTo>
                    <a:pt x="167690" y="50215"/>
                  </a:lnTo>
                  <a:lnTo>
                    <a:pt x="166420" y="51155"/>
                  </a:lnTo>
                  <a:lnTo>
                    <a:pt x="164896" y="51815"/>
                  </a:lnTo>
                  <a:lnTo>
                    <a:pt x="163423" y="52425"/>
                  </a:lnTo>
                  <a:lnTo>
                    <a:pt x="161772" y="52730"/>
                  </a:lnTo>
                  <a:lnTo>
                    <a:pt x="173571" y="52730"/>
                  </a:lnTo>
                  <a:lnTo>
                    <a:pt x="174599" y="51917"/>
                  </a:lnTo>
                  <a:lnTo>
                    <a:pt x="176580" y="48666"/>
                  </a:lnTo>
                  <a:lnTo>
                    <a:pt x="177393" y="44653"/>
                  </a:lnTo>
                  <a:close/>
                </a:path>
                <a:path w="563880" h="74929">
                  <a:moveTo>
                    <a:pt x="173774" y="21716"/>
                  </a:moveTo>
                  <a:lnTo>
                    <a:pt x="162636" y="21716"/>
                  </a:lnTo>
                  <a:lnTo>
                    <a:pt x="164972" y="22428"/>
                  </a:lnTo>
                  <a:lnTo>
                    <a:pt x="166954" y="23850"/>
                  </a:lnTo>
                  <a:lnTo>
                    <a:pt x="168986" y="25222"/>
                  </a:lnTo>
                  <a:lnTo>
                    <a:pt x="170281" y="27177"/>
                  </a:lnTo>
                  <a:lnTo>
                    <a:pt x="170840" y="29718"/>
                  </a:lnTo>
                  <a:lnTo>
                    <a:pt x="177393" y="29718"/>
                  </a:lnTo>
                  <a:lnTo>
                    <a:pt x="176529" y="25603"/>
                  </a:lnTo>
                  <a:lnTo>
                    <a:pt x="174610" y="22428"/>
                  </a:lnTo>
                  <a:lnTo>
                    <a:pt x="173774" y="21716"/>
                  </a:lnTo>
                  <a:close/>
                </a:path>
                <a:path w="563880" h="74929">
                  <a:moveTo>
                    <a:pt x="193102" y="2362"/>
                  </a:moveTo>
                  <a:lnTo>
                    <a:pt x="186701" y="2362"/>
                  </a:lnTo>
                  <a:lnTo>
                    <a:pt x="186701" y="57226"/>
                  </a:lnTo>
                  <a:lnTo>
                    <a:pt x="193102" y="57226"/>
                  </a:lnTo>
                  <a:lnTo>
                    <a:pt x="193102" y="31851"/>
                  </a:lnTo>
                  <a:lnTo>
                    <a:pt x="193610" y="29514"/>
                  </a:lnTo>
                  <a:lnTo>
                    <a:pt x="194626" y="27584"/>
                  </a:lnTo>
                  <a:lnTo>
                    <a:pt x="195693" y="25653"/>
                  </a:lnTo>
                  <a:lnTo>
                    <a:pt x="197090" y="24206"/>
                  </a:lnTo>
                  <a:lnTo>
                    <a:pt x="198135" y="23622"/>
                  </a:lnTo>
                  <a:lnTo>
                    <a:pt x="193102" y="23622"/>
                  </a:lnTo>
                  <a:lnTo>
                    <a:pt x="193102" y="2362"/>
                  </a:lnTo>
                  <a:close/>
                </a:path>
                <a:path w="563880" h="74929">
                  <a:moveTo>
                    <a:pt x="218013" y="21716"/>
                  </a:moveTo>
                  <a:lnTo>
                    <a:pt x="207478" y="21716"/>
                  </a:lnTo>
                  <a:lnTo>
                    <a:pt x="209815" y="22656"/>
                  </a:lnTo>
                  <a:lnTo>
                    <a:pt x="211542" y="24536"/>
                  </a:lnTo>
                  <a:lnTo>
                    <a:pt x="213269" y="26365"/>
                  </a:lnTo>
                  <a:lnTo>
                    <a:pt x="214133" y="29108"/>
                  </a:lnTo>
                  <a:lnTo>
                    <a:pt x="214133" y="57226"/>
                  </a:lnTo>
                  <a:lnTo>
                    <a:pt x="220458" y="57226"/>
                  </a:lnTo>
                  <a:lnTo>
                    <a:pt x="220458" y="28473"/>
                  </a:lnTo>
                  <a:lnTo>
                    <a:pt x="219873" y="25501"/>
                  </a:lnTo>
                  <a:lnTo>
                    <a:pt x="218705" y="23164"/>
                  </a:lnTo>
                  <a:lnTo>
                    <a:pt x="218013" y="21716"/>
                  </a:lnTo>
                  <a:close/>
                </a:path>
                <a:path w="563880" h="74929">
                  <a:moveTo>
                    <a:pt x="209002" y="16230"/>
                  </a:moveTo>
                  <a:lnTo>
                    <a:pt x="203262" y="16230"/>
                  </a:lnTo>
                  <a:lnTo>
                    <a:pt x="200798" y="16890"/>
                  </a:lnTo>
                  <a:lnTo>
                    <a:pt x="196226" y="19532"/>
                  </a:lnTo>
                  <a:lnTo>
                    <a:pt x="194423" y="21336"/>
                  </a:lnTo>
                  <a:lnTo>
                    <a:pt x="193102" y="23622"/>
                  </a:lnTo>
                  <a:lnTo>
                    <a:pt x="198135" y="23622"/>
                  </a:lnTo>
                  <a:lnTo>
                    <a:pt x="200544" y="22225"/>
                  </a:lnTo>
                  <a:lnTo>
                    <a:pt x="202449" y="21716"/>
                  </a:lnTo>
                  <a:lnTo>
                    <a:pt x="218013" y="21716"/>
                  </a:lnTo>
                  <a:lnTo>
                    <a:pt x="217587" y="20827"/>
                  </a:lnTo>
                  <a:lnTo>
                    <a:pt x="215936" y="19100"/>
                  </a:lnTo>
                  <a:lnTo>
                    <a:pt x="213752" y="17983"/>
                  </a:lnTo>
                  <a:lnTo>
                    <a:pt x="211618" y="16814"/>
                  </a:lnTo>
                  <a:lnTo>
                    <a:pt x="209002" y="16230"/>
                  </a:lnTo>
                  <a:close/>
                </a:path>
                <a:path w="563880" h="74929">
                  <a:moveTo>
                    <a:pt x="259824" y="21640"/>
                  </a:moveTo>
                  <a:lnTo>
                    <a:pt x="248959" y="21640"/>
                  </a:lnTo>
                  <a:lnTo>
                    <a:pt x="250788" y="22072"/>
                  </a:lnTo>
                  <a:lnTo>
                    <a:pt x="253531" y="23799"/>
                  </a:lnTo>
                  <a:lnTo>
                    <a:pt x="254521" y="25095"/>
                  </a:lnTo>
                  <a:lnTo>
                    <a:pt x="255696" y="28422"/>
                  </a:lnTo>
                  <a:lnTo>
                    <a:pt x="255751" y="28625"/>
                  </a:lnTo>
                  <a:lnTo>
                    <a:pt x="256045" y="30708"/>
                  </a:lnTo>
                  <a:lnTo>
                    <a:pt x="256045" y="33299"/>
                  </a:lnTo>
                  <a:lnTo>
                    <a:pt x="242812" y="33299"/>
                  </a:lnTo>
                  <a:lnTo>
                    <a:pt x="239967" y="33782"/>
                  </a:lnTo>
                  <a:lnTo>
                    <a:pt x="229902" y="48183"/>
                  </a:lnTo>
                  <a:lnTo>
                    <a:pt x="230341" y="49961"/>
                  </a:lnTo>
                  <a:lnTo>
                    <a:pt x="240501" y="58140"/>
                  </a:lnTo>
                  <a:lnTo>
                    <a:pt x="245174" y="58140"/>
                  </a:lnTo>
                  <a:lnTo>
                    <a:pt x="254948" y="52730"/>
                  </a:lnTo>
                  <a:lnTo>
                    <a:pt x="242787" y="52730"/>
                  </a:lnTo>
                  <a:lnTo>
                    <a:pt x="241339" y="52425"/>
                  </a:lnTo>
                  <a:lnTo>
                    <a:pt x="236538" y="44043"/>
                  </a:lnTo>
                  <a:lnTo>
                    <a:pt x="236868" y="42824"/>
                  </a:lnTo>
                  <a:lnTo>
                    <a:pt x="238189" y="40639"/>
                  </a:lnTo>
                  <a:lnTo>
                    <a:pt x="239256" y="39776"/>
                  </a:lnTo>
                  <a:lnTo>
                    <a:pt x="242253" y="38557"/>
                  </a:lnTo>
                  <a:lnTo>
                    <a:pt x="244209" y="38252"/>
                  </a:lnTo>
                  <a:lnTo>
                    <a:pt x="262446" y="38252"/>
                  </a:lnTo>
                  <a:lnTo>
                    <a:pt x="262404" y="28422"/>
                  </a:lnTo>
                  <a:lnTo>
                    <a:pt x="261945" y="26187"/>
                  </a:lnTo>
                  <a:lnTo>
                    <a:pt x="261826" y="25781"/>
                  </a:lnTo>
                  <a:lnTo>
                    <a:pt x="259824" y="21640"/>
                  </a:lnTo>
                  <a:close/>
                </a:path>
                <a:path w="563880" h="74929">
                  <a:moveTo>
                    <a:pt x="262446" y="50368"/>
                  </a:moveTo>
                  <a:lnTo>
                    <a:pt x="256350" y="50368"/>
                  </a:lnTo>
                  <a:lnTo>
                    <a:pt x="256731" y="57226"/>
                  </a:lnTo>
                  <a:lnTo>
                    <a:pt x="262446" y="57226"/>
                  </a:lnTo>
                  <a:lnTo>
                    <a:pt x="262446" y="50368"/>
                  </a:lnTo>
                  <a:close/>
                </a:path>
                <a:path w="563880" h="74929">
                  <a:moveTo>
                    <a:pt x="262446" y="38252"/>
                  </a:moveTo>
                  <a:lnTo>
                    <a:pt x="256045" y="38252"/>
                  </a:lnTo>
                  <a:lnTo>
                    <a:pt x="256037" y="40843"/>
                  </a:lnTo>
                  <a:lnTo>
                    <a:pt x="255766" y="42494"/>
                  </a:lnTo>
                  <a:lnTo>
                    <a:pt x="246139" y="52730"/>
                  </a:lnTo>
                  <a:lnTo>
                    <a:pt x="254948" y="52730"/>
                  </a:lnTo>
                  <a:lnTo>
                    <a:pt x="255248" y="52349"/>
                  </a:lnTo>
                  <a:lnTo>
                    <a:pt x="255842" y="51435"/>
                  </a:lnTo>
                  <a:lnTo>
                    <a:pt x="256350" y="50368"/>
                  </a:lnTo>
                  <a:lnTo>
                    <a:pt x="262446" y="50368"/>
                  </a:lnTo>
                  <a:lnTo>
                    <a:pt x="262446" y="38252"/>
                  </a:lnTo>
                  <a:close/>
                </a:path>
                <a:path w="563880" h="74929">
                  <a:moveTo>
                    <a:pt x="250280" y="16230"/>
                  </a:moveTo>
                  <a:lnTo>
                    <a:pt x="244133" y="16230"/>
                  </a:lnTo>
                  <a:lnTo>
                    <a:pt x="241720" y="16713"/>
                  </a:lnTo>
                  <a:lnTo>
                    <a:pt x="239434" y="17678"/>
                  </a:lnTo>
                  <a:lnTo>
                    <a:pt x="237199" y="18592"/>
                  </a:lnTo>
                  <a:lnTo>
                    <a:pt x="235344" y="19964"/>
                  </a:lnTo>
                  <a:lnTo>
                    <a:pt x="232398" y="23571"/>
                  </a:lnTo>
                  <a:lnTo>
                    <a:pt x="231509" y="25781"/>
                  </a:lnTo>
                  <a:lnTo>
                    <a:pt x="231204" y="28422"/>
                  </a:lnTo>
                  <a:lnTo>
                    <a:pt x="237757" y="28422"/>
                  </a:lnTo>
                  <a:lnTo>
                    <a:pt x="238164" y="26187"/>
                  </a:lnTo>
                  <a:lnTo>
                    <a:pt x="239180" y="24511"/>
                  </a:lnTo>
                  <a:lnTo>
                    <a:pt x="240805" y="23393"/>
                  </a:lnTo>
                  <a:lnTo>
                    <a:pt x="242431" y="22225"/>
                  </a:lnTo>
                  <a:lnTo>
                    <a:pt x="244387" y="21640"/>
                  </a:lnTo>
                  <a:lnTo>
                    <a:pt x="259824" y="21640"/>
                  </a:lnTo>
                  <a:lnTo>
                    <a:pt x="259652" y="21285"/>
                  </a:lnTo>
                  <a:lnTo>
                    <a:pt x="257925" y="19481"/>
                  </a:lnTo>
                  <a:lnTo>
                    <a:pt x="255588" y="18211"/>
                  </a:lnTo>
                  <a:lnTo>
                    <a:pt x="253251" y="16890"/>
                  </a:lnTo>
                  <a:lnTo>
                    <a:pt x="250280" y="16230"/>
                  </a:lnTo>
                  <a:close/>
                </a:path>
                <a:path w="563880" h="74929">
                  <a:moveTo>
                    <a:pt x="278813" y="17145"/>
                  </a:moveTo>
                  <a:lnTo>
                    <a:pt x="273022" y="17145"/>
                  </a:lnTo>
                  <a:lnTo>
                    <a:pt x="273022" y="57226"/>
                  </a:lnTo>
                  <a:lnTo>
                    <a:pt x="279422" y="57226"/>
                  </a:lnTo>
                  <a:lnTo>
                    <a:pt x="279422" y="32816"/>
                  </a:lnTo>
                  <a:lnTo>
                    <a:pt x="279753" y="30835"/>
                  </a:lnTo>
                  <a:lnTo>
                    <a:pt x="284547" y="24460"/>
                  </a:lnTo>
                  <a:lnTo>
                    <a:pt x="279270" y="24460"/>
                  </a:lnTo>
                  <a:lnTo>
                    <a:pt x="278813" y="17145"/>
                  </a:lnTo>
                  <a:close/>
                </a:path>
                <a:path w="563880" h="74929">
                  <a:moveTo>
                    <a:pt x="295348" y="16230"/>
                  </a:moveTo>
                  <a:lnTo>
                    <a:pt x="292707" y="16230"/>
                  </a:lnTo>
                  <a:lnTo>
                    <a:pt x="290319" y="16535"/>
                  </a:lnTo>
                  <a:lnTo>
                    <a:pt x="279270" y="24460"/>
                  </a:lnTo>
                  <a:lnTo>
                    <a:pt x="284547" y="24460"/>
                  </a:lnTo>
                  <a:lnTo>
                    <a:pt x="285544" y="23952"/>
                  </a:lnTo>
                  <a:lnTo>
                    <a:pt x="288389" y="23139"/>
                  </a:lnTo>
                  <a:lnTo>
                    <a:pt x="289862" y="22936"/>
                  </a:lnTo>
                  <a:lnTo>
                    <a:pt x="295348" y="22936"/>
                  </a:lnTo>
                  <a:lnTo>
                    <a:pt x="295348" y="16230"/>
                  </a:lnTo>
                  <a:close/>
                </a:path>
                <a:path w="563880" h="74929">
                  <a:moveTo>
                    <a:pt x="304728" y="52946"/>
                  </a:moveTo>
                  <a:lnTo>
                    <a:pt x="299458" y="65404"/>
                  </a:lnTo>
                  <a:lnTo>
                    <a:pt x="300194" y="67665"/>
                  </a:lnTo>
                  <a:lnTo>
                    <a:pt x="301668" y="69494"/>
                  </a:lnTo>
                  <a:lnTo>
                    <a:pt x="303192" y="71323"/>
                  </a:lnTo>
                  <a:lnTo>
                    <a:pt x="305300" y="72669"/>
                  </a:lnTo>
                  <a:lnTo>
                    <a:pt x="307992" y="73533"/>
                  </a:lnTo>
                  <a:lnTo>
                    <a:pt x="310735" y="74447"/>
                  </a:lnTo>
                  <a:lnTo>
                    <a:pt x="313910" y="74904"/>
                  </a:lnTo>
                  <a:lnTo>
                    <a:pt x="321581" y="74904"/>
                  </a:lnTo>
                  <a:lnTo>
                    <a:pt x="324883" y="74269"/>
                  </a:lnTo>
                  <a:lnTo>
                    <a:pt x="327423" y="72999"/>
                  </a:lnTo>
                  <a:lnTo>
                    <a:pt x="330014" y="71780"/>
                  </a:lnTo>
                  <a:lnTo>
                    <a:pt x="331894" y="70205"/>
                  </a:lnTo>
                  <a:lnTo>
                    <a:pt x="332232" y="69646"/>
                  </a:lnTo>
                  <a:lnTo>
                    <a:pt x="315180" y="69646"/>
                  </a:lnTo>
                  <a:lnTo>
                    <a:pt x="313123" y="69367"/>
                  </a:lnTo>
                  <a:lnTo>
                    <a:pt x="305706" y="60731"/>
                  </a:lnTo>
                  <a:lnTo>
                    <a:pt x="306138" y="59309"/>
                  </a:lnTo>
                  <a:lnTo>
                    <a:pt x="307865" y="56362"/>
                  </a:lnTo>
                  <a:lnTo>
                    <a:pt x="309745" y="55067"/>
                  </a:lnTo>
                  <a:lnTo>
                    <a:pt x="311098" y="54544"/>
                  </a:lnTo>
                  <a:lnTo>
                    <a:pt x="308653" y="54127"/>
                  </a:lnTo>
                  <a:lnTo>
                    <a:pt x="306925" y="53721"/>
                  </a:lnTo>
                  <a:lnTo>
                    <a:pt x="305554" y="53263"/>
                  </a:lnTo>
                  <a:lnTo>
                    <a:pt x="304728" y="52946"/>
                  </a:lnTo>
                  <a:close/>
                </a:path>
                <a:path w="563880" h="74929">
                  <a:moveTo>
                    <a:pt x="327339" y="51358"/>
                  </a:moveTo>
                  <a:lnTo>
                    <a:pt x="307764" y="51358"/>
                  </a:lnTo>
                  <a:lnTo>
                    <a:pt x="312640" y="53949"/>
                  </a:lnTo>
                  <a:lnTo>
                    <a:pt x="311098" y="54544"/>
                  </a:lnTo>
                  <a:lnTo>
                    <a:pt x="312818" y="54838"/>
                  </a:lnTo>
                  <a:lnTo>
                    <a:pt x="315409" y="55118"/>
                  </a:lnTo>
                  <a:lnTo>
                    <a:pt x="318508" y="55321"/>
                  </a:lnTo>
                  <a:lnTo>
                    <a:pt x="322470" y="55524"/>
                  </a:lnTo>
                  <a:lnTo>
                    <a:pt x="325137" y="56210"/>
                  </a:lnTo>
                  <a:lnTo>
                    <a:pt x="326509" y="57378"/>
                  </a:lnTo>
                  <a:lnTo>
                    <a:pt x="327880" y="58597"/>
                  </a:lnTo>
                  <a:lnTo>
                    <a:pt x="328504" y="60121"/>
                  </a:lnTo>
                  <a:lnTo>
                    <a:pt x="328566" y="63881"/>
                  </a:lnTo>
                  <a:lnTo>
                    <a:pt x="328087" y="65176"/>
                  </a:lnTo>
                  <a:lnTo>
                    <a:pt x="327097" y="66344"/>
                  </a:lnTo>
                  <a:lnTo>
                    <a:pt x="326331" y="67335"/>
                  </a:lnTo>
                  <a:lnTo>
                    <a:pt x="325061" y="68173"/>
                  </a:lnTo>
                  <a:lnTo>
                    <a:pt x="323385" y="68732"/>
                  </a:lnTo>
                  <a:lnTo>
                    <a:pt x="321759" y="69341"/>
                  </a:lnTo>
                  <a:lnTo>
                    <a:pt x="319803" y="69646"/>
                  </a:lnTo>
                  <a:lnTo>
                    <a:pt x="332232" y="69646"/>
                  </a:lnTo>
                  <a:lnTo>
                    <a:pt x="334281" y="66344"/>
                  </a:lnTo>
                  <a:lnTo>
                    <a:pt x="334891" y="64312"/>
                  </a:lnTo>
                  <a:lnTo>
                    <a:pt x="334790" y="59309"/>
                  </a:lnTo>
                  <a:lnTo>
                    <a:pt x="334408" y="57683"/>
                  </a:lnTo>
                  <a:lnTo>
                    <a:pt x="332478" y="54279"/>
                  </a:lnTo>
                  <a:lnTo>
                    <a:pt x="330903" y="52933"/>
                  </a:lnTo>
                  <a:lnTo>
                    <a:pt x="327339" y="51358"/>
                  </a:lnTo>
                  <a:close/>
                </a:path>
                <a:path w="563880" h="74929">
                  <a:moveTo>
                    <a:pt x="307764" y="51358"/>
                  </a:moveTo>
                  <a:lnTo>
                    <a:pt x="305579" y="52374"/>
                  </a:lnTo>
                  <a:lnTo>
                    <a:pt x="304728" y="52946"/>
                  </a:lnTo>
                  <a:lnTo>
                    <a:pt x="305554" y="53263"/>
                  </a:lnTo>
                  <a:lnTo>
                    <a:pt x="306925" y="53721"/>
                  </a:lnTo>
                  <a:lnTo>
                    <a:pt x="308653" y="54127"/>
                  </a:lnTo>
                  <a:lnTo>
                    <a:pt x="311098" y="54544"/>
                  </a:lnTo>
                  <a:lnTo>
                    <a:pt x="312640" y="53949"/>
                  </a:lnTo>
                  <a:lnTo>
                    <a:pt x="307764" y="51358"/>
                  </a:lnTo>
                  <a:close/>
                </a:path>
                <a:path w="563880" h="74929">
                  <a:moveTo>
                    <a:pt x="306657" y="41387"/>
                  </a:moveTo>
                  <a:lnTo>
                    <a:pt x="299839" y="47929"/>
                  </a:lnTo>
                  <a:lnTo>
                    <a:pt x="299866" y="49707"/>
                  </a:lnTo>
                  <a:lnTo>
                    <a:pt x="300613" y="50393"/>
                  </a:lnTo>
                  <a:lnTo>
                    <a:pt x="304728" y="52946"/>
                  </a:lnTo>
                  <a:lnTo>
                    <a:pt x="305579" y="52374"/>
                  </a:lnTo>
                  <a:lnTo>
                    <a:pt x="307764" y="51358"/>
                  </a:lnTo>
                  <a:lnTo>
                    <a:pt x="327339" y="51358"/>
                  </a:lnTo>
                  <a:lnTo>
                    <a:pt x="326534" y="51003"/>
                  </a:lnTo>
                  <a:lnTo>
                    <a:pt x="323613" y="50393"/>
                  </a:lnTo>
                  <a:lnTo>
                    <a:pt x="317314" y="49936"/>
                  </a:lnTo>
                  <a:lnTo>
                    <a:pt x="315180" y="49707"/>
                  </a:lnTo>
                  <a:lnTo>
                    <a:pt x="313580" y="49453"/>
                  </a:lnTo>
                  <a:lnTo>
                    <a:pt x="305173" y="49453"/>
                  </a:lnTo>
                  <a:lnTo>
                    <a:pt x="306163" y="46558"/>
                  </a:lnTo>
                  <a:lnTo>
                    <a:pt x="308687" y="46558"/>
                  </a:lnTo>
                  <a:lnTo>
                    <a:pt x="311598" y="44158"/>
                  </a:lnTo>
                  <a:lnTo>
                    <a:pt x="311421" y="44119"/>
                  </a:lnTo>
                  <a:lnTo>
                    <a:pt x="309135" y="42900"/>
                  </a:lnTo>
                  <a:lnTo>
                    <a:pt x="306900" y="41630"/>
                  </a:lnTo>
                  <a:lnTo>
                    <a:pt x="306657" y="41387"/>
                  </a:lnTo>
                  <a:close/>
                </a:path>
                <a:path w="563880" h="74929">
                  <a:moveTo>
                    <a:pt x="306163" y="46558"/>
                  </a:moveTo>
                  <a:lnTo>
                    <a:pt x="305173" y="49453"/>
                  </a:lnTo>
                  <a:lnTo>
                    <a:pt x="307518" y="47521"/>
                  </a:lnTo>
                  <a:lnTo>
                    <a:pt x="306163" y="46558"/>
                  </a:lnTo>
                  <a:close/>
                </a:path>
                <a:path w="563880" h="74929">
                  <a:moveTo>
                    <a:pt x="307518" y="47521"/>
                  </a:moveTo>
                  <a:lnTo>
                    <a:pt x="305173" y="49453"/>
                  </a:lnTo>
                  <a:lnTo>
                    <a:pt x="313580" y="49453"/>
                  </a:lnTo>
                  <a:lnTo>
                    <a:pt x="311980" y="49199"/>
                  </a:lnTo>
                  <a:lnTo>
                    <a:pt x="310735" y="48945"/>
                  </a:lnTo>
                  <a:lnTo>
                    <a:pt x="309821" y="48691"/>
                  </a:lnTo>
                  <a:lnTo>
                    <a:pt x="308957" y="48387"/>
                  </a:lnTo>
                  <a:lnTo>
                    <a:pt x="308272" y="48056"/>
                  </a:lnTo>
                  <a:lnTo>
                    <a:pt x="307518" y="47521"/>
                  </a:lnTo>
                  <a:close/>
                </a:path>
                <a:path w="563880" h="74929">
                  <a:moveTo>
                    <a:pt x="308687" y="46558"/>
                  </a:moveTo>
                  <a:lnTo>
                    <a:pt x="306163" y="46558"/>
                  </a:lnTo>
                  <a:lnTo>
                    <a:pt x="307518" y="47521"/>
                  </a:lnTo>
                  <a:lnTo>
                    <a:pt x="308687" y="46558"/>
                  </a:lnTo>
                  <a:close/>
                </a:path>
                <a:path w="563880" h="74929">
                  <a:moveTo>
                    <a:pt x="328922" y="40690"/>
                  </a:moveTo>
                  <a:lnTo>
                    <a:pt x="307383" y="40690"/>
                  </a:lnTo>
                  <a:lnTo>
                    <a:pt x="313402" y="42672"/>
                  </a:lnTo>
                  <a:lnTo>
                    <a:pt x="311598" y="44158"/>
                  </a:lnTo>
                  <a:lnTo>
                    <a:pt x="314190" y="44729"/>
                  </a:lnTo>
                  <a:lnTo>
                    <a:pt x="320743" y="44729"/>
                  </a:lnTo>
                  <a:lnTo>
                    <a:pt x="323512" y="44119"/>
                  </a:lnTo>
                  <a:lnTo>
                    <a:pt x="325747" y="42900"/>
                  </a:lnTo>
                  <a:lnTo>
                    <a:pt x="327982" y="41630"/>
                  </a:lnTo>
                  <a:lnTo>
                    <a:pt x="328922" y="40690"/>
                  </a:lnTo>
                  <a:close/>
                </a:path>
                <a:path w="563880" h="74929">
                  <a:moveTo>
                    <a:pt x="307383" y="40690"/>
                  </a:moveTo>
                  <a:lnTo>
                    <a:pt x="306657" y="41387"/>
                  </a:lnTo>
                  <a:lnTo>
                    <a:pt x="306900" y="41630"/>
                  </a:lnTo>
                  <a:lnTo>
                    <a:pt x="309135" y="42900"/>
                  </a:lnTo>
                  <a:lnTo>
                    <a:pt x="311421" y="44119"/>
                  </a:lnTo>
                  <a:lnTo>
                    <a:pt x="311598" y="44158"/>
                  </a:lnTo>
                  <a:lnTo>
                    <a:pt x="313402" y="42672"/>
                  </a:lnTo>
                  <a:lnTo>
                    <a:pt x="307383" y="40690"/>
                  </a:lnTo>
                  <a:close/>
                </a:path>
                <a:path w="563880" h="74929">
                  <a:moveTo>
                    <a:pt x="320743" y="16230"/>
                  </a:moveTo>
                  <a:lnTo>
                    <a:pt x="314241" y="16230"/>
                  </a:lnTo>
                  <a:lnTo>
                    <a:pt x="311497" y="16865"/>
                  </a:lnTo>
                  <a:lnTo>
                    <a:pt x="302350" y="33477"/>
                  </a:lnTo>
                  <a:lnTo>
                    <a:pt x="302861" y="35610"/>
                  </a:lnTo>
                  <a:lnTo>
                    <a:pt x="305198" y="39928"/>
                  </a:lnTo>
                  <a:lnTo>
                    <a:pt x="306657" y="41387"/>
                  </a:lnTo>
                  <a:lnTo>
                    <a:pt x="307383" y="40690"/>
                  </a:lnTo>
                  <a:lnTo>
                    <a:pt x="328922" y="40690"/>
                  </a:lnTo>
                  <a:lnTo>
                    <a:pt x="329684" y="39928"/>
                  </a:lnTo>
                  <a:lnTo>
                    <a:pt x="329931" y="39471"/>
                  </a:lnTo>
                  <a:lnTo>
                    <a:pt x="314647" y="39471"/>
                  </a:lnTo>
                  <a:lnTo>
                    <a:pt x="312412" y="38735"/>
                  </a:lnTo>
                  <a:lnTo>
                    <a:pt x="310735" y="37261"/>
                  </a:lnTo>
                  <a:lnTo>
                    <a:pt x="309110" y="35737"/>
                  </a:lnTo>
                  <a:lnTo>
                    <a:pt x="308297" y="33477"/>
                  </a:lnTo>
                  <a:lnTo>
                    <a:pt x="308297" y="27482"/>
                  </a:lnTo>
                  <a:lnTo>
                    <a:pt x="309135" y="25247"/>
                  </a:lnTo>
                  <a:lnTo>
                    <a:pt x="310812" y="23774"/>
                  </a:lnTo>
                  <a:lnTo>
                    <a:pt x="312539" y="22301"/>
                  </a:lnTo>
                  <a:lnTo>
                    <a:pt x="314749" y="21564"/>
                  </a:lnTo>
                  <a:lnTo>
                    <a:pt x="323798" y="21564"/>
                  </a:lnTo>
                  <a:lnTo>
                    <a:pt x="322242" y="17145"/>
                  </a:lnTo>
                  <a:lnTo>
                    <a:pt x="324003" y="17145"/>
                  </a:lnTo>
                  <a:lnTo>
                    <a:pt x="323512" y="16865"/>
                  </a:lnTo>
                  <a:lnTo>
                    <a:pt x="320743" y="16230"/>
                  </a:lnTo>
                  <a:close/>
                </a:path>
                <a:path w="563880" h="74929">
                  <a:moveTo>
                    <a:pt x="323798" y="21564"/>
                  </a:moveTo>
                  <a:lnTo>
                    <a:pt x="320286" y="21564"/>
                  </a:lnTo>
                  <a:lnTo>
                    <a:pt x="322496" y="22301"/>
                  </a:lnTo>
                  <a:lnTo>
                    <a:pt x="325645" y="25247"/>
                  </a:lnTo>
                  <a:lnTo>
                    <a:pt x="326433" y="27482"/>
                  </a:lnTo>
                  <a:lnTo>
                    <a:pt x="326433" y="33477"/>
                  </a:lnTo>
                  <a:lnTo>
                    <a:pt x="325645" y="35737"/>
                  </a:lnTo>
                  <a:lnTo>
                    <a:pt x="324070" y="37261"/>
                  </a:lnTo>
                  <a:lnTo>
                    <a:pt x="322496" y="38735"/>
                  </a:lnTo>
                  <a:lnTo>
                    <a:pt x="320286" y="39471"/>
                  </a:lnTo>
                  <a:lnTo>
                    <a:pt x="329931" y="39471"/>
                  </a:lnTo>
                  <a:lnTo>
                    <a:pt x="332021" y="35610"/>
                  </a:lnTo>
                  <a:lnTo>
                    <a:pt x="332532" y="33477"/>
                  </a:lnTo>
                  <a:lnTo>
                    <a:pt x="332531" y="27482"/>
                  </a:lnTo>
                  <a:lnTo>
                    <a:pt x="332021" y="25374"/>
                  </a:lnTo>
                  <a:lnTo>
                    <a:pt x="330477" y="22555"/>
                  </a:lnTo>
                  <a:lnTo>
                    <a:pt x="324147" y="22555"/>
                  </a:lnTo>
                  <a:lnTo>
                    <a:pt x="323798" y="21564"/>
                  </a:lnTo>
                  <a:close/>
                </a:path>
                <a:path w="563880" h="74929">
                  <a:moveTo>
                    <a:pt x="324003" y="17145"/>
                  </a:moveTo>
                  <a:lnTo>
                    <a:pt x="322242" y="17145"/>
                  </a:lnTo>
                  <a:lnTo>
                    <a:pt x="324147" y="22555"/>
                  </a:lnTo>
                  <a:lnTo>
                    <a:pt x="330327" y="22282"/>
                  </a:lnTo>
                  <a:lnTo>
                    <a:pt x="329684" y="21107"/>
                  </a:lnTo>
                  <a:lnTo>
                    <a:pt x="327982" y="19405"/>
                  </a:lnTo>
                  <a:lnTo>
                    <a:pt x="324003" y="17145"/>
                  </a:lnTo>
                  <a:close/>
                </a:path>
                <a:path w="563880" h="74929">
                  <a:moveTo>
                    <a:pt x="330327" y="22282"/>
                  </a:moveTo>
                  <a:lnTo>
                    <a:pt x="324147" y="22555"/>
                  </a:lnTo>
                  <a:lnTo>
                    <a:pt x="330477" y="22555"/>
                  </a:lnTo>
                  <a:lnTo>
                    <a:pt x="330327" y="22282"/>
                  </a:lnTo>
                  <a:close/>
                </a:path>
                <a:path w="563880" h="74929">
                  <a:moveTo>
                    <a:pt x="337939" y="17145"/>
                  </a:moveTo>
                  <a:lnTo>
                    <a:pt x="324003" y="17145"/>
                  </a:lnTo>
                  <a:lnTo>
                    <a:pt x="327982" y="19405"/>
                  </a:lnTo>
                  <a:lnTo>
                    <a:pt x="329684" y="21107"/>
                  </a:lnTo>
                  <a:lnTo>
                    <a:pt x="330327" y="22282"/>
                  </a:lnTo>
                  <a:lnTo>
                    <a:pt x="337939" y="21945"/>
                  </a:lnTo>
                  <a:lnTo>
                    <a:pt x="337939" y="17145"/>
                  </a:lnTo>
                  <a:close/>
                </a:path>
                <a:path w="563880" h="74929">
                  <a:moveTo>
                    <a:pt x="364787" y="16230"/>
                  </a:moveTo>
                  <a:lnTo>
                    <a:pt x="357319" y="16230"/>
                  </a:lnTo>
                  <a:lnTo>
                    <a:pt x="354119" y="17094"/>
                  </a:lnTo>
                  <a:lnTo>
                    <a:pt x="342562" y="41401"/>
                  </a:lnTo>
                  <a:lnTo>
                    <a:pt x="343324" y="45085"/>
                  </a:lnTo>
                  <a:lnTo>
                    <a:pt x="346422" y="51384"/>
                  </a:lnTo>
                  <a:lnTo>
                    <a:pt x="348581" y="53822"/>
                  </a:lnTo>
                  <a:lnTo>
                    <a:pt x="354068" y="57276"/>
                  </a:lnTo>
                  <a:lnTo>
                    <a:pt x="357217" y="58140"/>
                  </a:lnTo>
                  <a:lnTo>
                    <a:pt x="363720" y="58140"/>
                  </a:lnTo>
                  <a:lnTo>
                    <a:pt x="366311" y="57632"/>
                  </a:lnTo>
                  <a:lnTo>
                    <a:pt x="370832" y="55600"/>
                  </a:lnTo>
                  <a:lnTo>
                    <a:pt x="372711" y="54203"/>
                  </a:lnTo>
                  <a:lnTo>
                    <a:pt x="373932" y="52730"/>
                  </a:lnTo>
                  <a:lnTo>
                    <a:pt x="358640" y="52730"/>
                  </a:lnTo>
                  <a:lnTo>
                    <a:pt x="356659" y="52171"/>
                  </a:lnTo>
                  <a:lnTo>
                    <a:pt x="348810" y="38633"/>
                  </a:lnTo>
                  <a:lnTo>
                    <a:pt x="347362" y="38633"/>
                  </a:lnTo>
                  <a:lnTo>
                    <a:pt x="347362" y="33680"/>
                  </a:lnTo>
                  <a:lnTo>
                    <a:pt x="348810" y="33680"/>
                  </a:lnTo>
                  <a:lnTo>
                    <a:pt x="348933" y="31826"/>
                  </a:lnTo>
                  <a:lnTo>
                    <a:pt x="358640" y="21640"/>
                  </a:lnTo>
                  <a:lnTo>
                    <a:pt x="374118" y="21640"/>
                  </a:lnTo>
                  <a:lnTo>
                    <a:pt x="373194" y="20548"/>
                  </a:lnTo>
                  <a:lnTo>
                    <a:pt x="368012" y="17094"/>
                  </a:lnTo>
                  <a:lnTo>
                    <a:pt x="364787" y="16230"/>
                  </a:lnTo>
                  <a:close/>
                </a:path>
                <a:path w="563880" h="74929">
                  <a:moveTo>
                    <a:pt x="377385" y="46405"/>
                  </a:moveTo>
                  <a:lnTo>
                    <a:pt x="371060" y="46405"/>
                  </a:lnTo>
                  <a:lnTo>
                    <a:pt x="370298" y="48437"/>
                  </a:lnTo>
                  <a:lnTo>
                    <a:pt x="369105" y="50012"/>
                  </a:lnTo>
                  <a:lnTo>
                    <a:pt x="367479" y="51130"/>
                  </a:lnTo>
                  <a:lnTo>
                    <a:pt x="365853" y="52197"/>
                  </a:lnTo>
                  <a:lnTo>
                    <a:pt x="363618" y="52730"/>
                  </a:lnTo>
                  <a:lnTo>
                    <a:pt x="373932" y="52730"/>
                  </a:lnTo>
                  <a:lnTo>
                    <a:pt x="375709" y="50647"/>
                  </a:lnTo>
                  <a:lnTo>
                    <a:pt x="376775" y="48640"/>
                  </a:lnTo>
                  <a:lnTo>
                    <a:pt x="377385" y="46405"/>
                  </a:lnTo>
                  <a:close/>
                </a:path>
                <a:path w="563880" h="74929">
                  <a:moveTo>
                    <a:pt x="348810" y="33680"/>
                  </a:moveTo>
                  <a:lnTo>
                    <a:pt x="347362" y="33680"/>
                  </a:lnTo>
                  <a:lnTo>
                    <a:pt x="347362" y="38633"/>
                  </a:lnTo>
                  <a:lnTo>
                    <a:pt x="348810" y="38633"/>
                  </a:lnTo>
                  <a:lnTo>
                    <a:pt x="348810" y="33680"/>
                  </a:lnTo>
                  <a:close/>
                </a:path>
                <a:path w="563880" h="74929">
                  <a:moveTo>
                    <a:pt x="374118" y="21640"/>
                  </a:moveTo>
                  <a:lnTo>
                    <a:pt x="363974" y="21640"/>
                  </a:lnTo>
                  <a:lnTo>
                    <a:pt x="366641" y="22682"/>
                  </a:lnTo>
                  <a:lnTo>
                    <a:pt x="368774" y="24764"/>
                  </a:lnTo>
                  <a:lnTo>
                    <a:pt x="370959" y="26797"/>
                  </a:lnTo>
                  <a:lnTo>
                    <a:pt x="372102" y="29768"/>
                  </a:lnTo>
                  <a:lnTo>
                    <a:pt x="372203" y="33680"/>
                  </a:lnTo>
                  <a:lnTo>
                    <a:pt x="348810" y="33680"/>
                  </a:lnTo>
                  <a:lnTo>
                    <a:pt x="348810" y="38633"/>
                  </a:lnTo>
                  <a:lnTo>
                    <a:pt x="378376" y="38633"/>
                  </a:lnTo>
                  <a:lnTo>
                    <a:pt x="378452" y="31826"/>
                  </a:lnTo>
                  <a:lnTo>
                    <a:pt x="377791" y="28651"/>
                  </a:lnTo>
                  <a:lnTo>
                    <a:pt x="375150" y="22860"/>
                  </a:lnTo>
                  <a:lnTo>
                    <a:pt x="374118" y="21640"/>
                  </a:lnTo>
                  <a:close/>
                </a:path>
                <a:path w="563880" h="74929">
                  <a:moveTo>
                    <a:pt x="393113" y="17145"/>
                  </a:moveTo>
                  <a:lnTo>
                    <a:pt x="387322" y="17145"/>
                  </a:lnTo>
                  <a:lnTo>
                    <a:pt x="387322" y="57226"/>
                  </a:lnTo>
                  <a:lnTo>
                    <a:pt x="393722" y="57226"/>
                  </a:lnTo>
                  <a:lnTo>
                    <a:pt x="393722" y="31597"/>
                  </a:lnTo>
                  <a:lnTo>
                    <a:pt x="394180" y="29311"/>
                  </a:lnTo>
                  <a:lnTo>
                    <a:pt x="396008" y="25552"/>
                  </a:lnTo>
                  <a:lnTo>
                    <a:pt x="397202" y="24129"/>
                  </a:lnTo>
                  <a:lnTo>
                    <a:pt x="399518" y="22631"/>
                  </a:lnTo>
                  <a:lnTo>
                    <a:pt x="393418" y="22631"/>
                  </a:lnTo>
                  <a:lnTo>
                    <a:pt x="393113" y="17145"/>
                  </a:lnTo>
                  <a:close/>
                </a:path>
                <a:path w="563880" h="74929">
                  <a:moveTo>
                    <a:pt x="416187" y="21716"/>
                  </a:moveTo>
                  <a:lnTo>
                    <a:pt x="406270" y="21716"/>
                  </a:lnTo>
                  <a:lnTo>
                    <a:pt x="408378" y="22606"/>
                  </a:lnTo>
                  <a:lnTo>
                    <a:pt x="411528" y="26162"/>
                  </a:lnTo>
                  <a:lnTo>
                    <a:pt x="412315" y="28854"/>
                  </a:lnTo>
                  <a:lnTo>
                    <a:pt x="412315" y="57226"/>
                  </a:lnTo>
                  <a:lnTo>
                    <a:pt x="418716" y="57226"/>
                  </a:lnTo>
                  <a:lnTo>
                    <a:pt x="418716" y="31597"/>
                  </a:lnTo>
                  <a:lnTo>
                    <a:pt x="419148" y="29311"/>
                  </a:lnTo>
                  <a:lnTo>
                    <a:pt x="420011" y="27432"/>
                  </a:lnTo>
                  <a:lnTo>
                    <a:pt x="420926" y="25552"/>
                  </a:lnTo>
                  <a:lnTo>
                    <a:pt x="422120" y="24129"/>
                  </a:lnTo>
                  <a:lnTo>
                    <a:pt x="423011" y="23545"/>
                  </a:lnTo>
                  <a:lnTo>
                    <a:pt x="417040" y="23545"/>
                  </a:lnTo>
                  <a:lnTo>
                    <a:pt x="416328" y="21920"/>
                  </a:lnTo>
                  <a:lnTo>
                    <a:pt x="416187" y="21716"/>
                  </a:lnTo>
                  <a:close/>
                </a:path>
                <a:path w="563880" h="74929">
                  <a:moveTo>
                    <a:pt x="441265" y="21716"/>
                  </a:moveTo>
                  <a:lnTo>
                    <a:pt x="431314" y="21716"/>
                  </a:lnTo>
                  <a:lnTo>
                    <a:pt x="433448" y="22606"/>
                  </a:lnTo>
                  <a:lnTo>
                    <a:pt x="436598" y="26162"/>
                  </a:lnTo>
                  <a:lnTo>
                    <a:pt x="437385" y="28854"/>
                  </a:lnTo>
                  <a:lnTo>
                    <a:pt x="437385" y="57226"/>
                  </a:lnTo>
                  <a:lnTo>
                    <a:pt x="443710" y="57226"/>
                  </a:lnTo>
                  <a:lnTo>
                    <a:pt x="443710" y="28321"/>
                  </a:lnTo>
                  <a:lnTo>
                    <a:pt x="443125" y="25450"/>
                  </a:lnTo>
                  <a:lnTo>
                    <a:pt x="441690" y="22606"/>
                  </a:lnTo>
                  <a:lnTo>
                    <a:pt x="441265" y="21716"/>
                  </a:lnTo>
                  <a:close/>
                </a:path>
                <a:path w="563880" h="74929">
                  <a:moveTo>
                    <a:pt x="432483" y="16230"/>
                  </a:moveTo>
                  <a:lnTo>
                    <a:pt x="427047" y="16230"/>
                  </a:lnTo>
                  <a:lnTo>
                    <a:pt x="424660" y="16865"/>
                  </a:lnTo>
                  <a:lnTo>
                    <a:pt x="420138" y="19354"/>
                  </a:lnTo>
                  <a:lnTo>
                    <a:pt x="418360" y="21158"/>
                  </a:lnTo>
                  <a:lnTo>
                    <a:pt x="417040" y="23545"/>
                  </a:lnTo>
                  <a:lnTo>
                    <a:pt x="423011" y="23545"/>
                  </a:lnTo>
                  <a:lnTo>
                    <a:pt x="425117" y="22199"/>
                  </a:lnTo>
                  <a:lnTo>
                    <a:pt x="426793" y="21716"/>
                  </a:lnTo>
                  <a:lnTo>
                    <a:pt x="441265" y="21716"/>
                  </a:lnTo>
                  <a:lnTo>
                    <a:pt x="440839" y="20827"/>
                  </a:lnTo>
                  <a:lnTo>
                    <a:pt x="439214" y="19100"/>
                  </a:lnTo>
                  <a:lnTo>
                    <a:pt x="437080" y="17983"/>
                  </a:lnTo>
                  <a:lnTo>
                    <a:pt x="434997" y="16814"/>
                  </a:lnTo>
                  <a:lnTo>
                    <a:pt x="432483" y="16230"/>
                  </a:lnTo>
                  <a:close/>
                </a:path>
                <a:path w="563880" h="74929">
                  <a:moveTo>
                    <a:pt x="406854" y="16230"/>
                  </a:moveTo>
                  <a:lnTo>
                    <a:pt x="402638" y="16230"/>
                  </a:lnTo>
                  <a:lnTo>
                    <a:pt x="400453" y="16814"/>
                  </a:lnTo>
                  <a:lnTo>
                    <a:pt x="398371" y="17983"/>
                  </a:lnTo>
                  <a:lnTo>
                    <a:pt x="396288" y="19100"/>
                  </a:lnTo>
                  <a:lnTo>
                    <a:pt x="394637" y="20650"/>
                  </a:lnTo>
                  <a:lnTo>
                    <a:pt x="393418" y="22631"/>
                  </a:lnTo>
                  <a:lnTo>
                    <a:pt x="399518" y="22631"/>
                  </a:lnTo>
                  <a:lnTo>
                    <a:pt x="400199" y="22199"/>
                  </a:lnTo>
                  <a:lnTo>
                    <a:pt x="401850" y="21716"/>
                  </a:lnTo>
                  <a:lnTo>
                    <a:pt x="416187" y="21716"/>
                  </a:lnTo>
                  <a:lnTo>
                    <a:pt x="415389" y="20574"/>
                  </a:lnTo>
                  <a:lnTo>
                    <a:pt x="414220" y="19507"/>
                  </a:lnTo>
                  <a:lnTo>
                    <a:pt x="413052" y="18389"/>
                  </a:lnTo>
                  <a:lnTo>
                    <a:pt x="411680" y="17576"/>
                  </a:lnTo>
                  <a:lnTo>
                    <a:pt x="410105" y="17068"/>
                  </a:lnTo>
                  <a:lnTo>
                    <a:pt x="408581" y="16510"/>
                  </a:lnTo>
                  <a:lnTo>
                    <a:pt x="406854" y="16230"/>
                  </a:lnTo>
                  <a:close/>
                </a:path>
                <a:path w="563880" h="74929">
                  <a:moveTo>
                    <a:pt x="474919" y="16230"/>
                  </a:moveTo>
                  <a:lnTo>
                    <a:pt x="467451" y="16230"/>
                  </a:lnTo>
                  <a:lnTo>
                    <a:pt x="464251" y="17094"/>
                  </a:lnTo>
                  <a:lnTo>
                    <a:pt x="452694" y="41401"/>
                  </a:lnTo>
                  <a:lnTo>
                    <a:pt x="453457" y="45085"/>
                  </a:lnTo>
                  <a:lnTo>
                    <a:pt x="456554" y="51384"/>
                  </a:lnTo>
                  <a:lnTo>
                    <a:pt x="458715" y="53822"/>
                  </a:lnTo>
                  <a:lnTo>
                    <a:pt x="464201" y="57276"/>
                  </a:lnTo>
                  <a:lnTo>
                    <a:pt x="467349" y="58140"/>
                  </a:lnTo>
                  <a:lnTo>
                    <a:pt x="473853" y="58140"/>
                  </a:lnTo>
                  <a:lnTo>
                    <a:pt x="476444" y="57632"/>
                  </a:lnTo>
                  <a:lnTo>
                    <a:pt x="480965" y="55600"/>
                  </a:lnTo>
                  <a:lnTo>
                    <a:pt x="482845" y="54203"/>
                  </a:lnTo>
                  <a:lnTo>
                    <a:pt x="484065" y="52730"/>
                  </a:lnTo>
                  <a:lnTo>
                    <a:pt x="468772" y="52730"/>
                  </a:lnTo>
                  <a:lnTo>
                    <a:pt x="466791" y="52171"/>
                  </a:lnTo>
                  <a:lnTo>
                    <a:pt x="458943" y="38633"/>
                  </a:lnTo>
                  <a:lnTo>
                    <a:pt x="457495" y="38633"/>
                  </a:lnTo>
                  <a:lnTo>
                    <a:pt x="457495" y="33680"/>
                  </a:lnTo>
                  <a:lnTo>
                    <a:pt x="458943" y="33680"/>
                  </a:lnTo>
                  <a:lnTo>
                    <a:pt x="459066" y="31826"/>
                  </a:lnTo>
                  <a:lnTo>
                    <a:pt x="468772" y="21640"/>
                  </a:lnTo>
                  <a:lnTo>
                    <a:pt x="484251" y="21640"/>
                  </a:lnTo>
                  <a:lnTo>
                    <a:pt x="483326" y="20548"/>
                  </a:lnTo>
                  <a:lnTo>
                    <a:pt x="478146" y="17094"/>
                  </a:lnTo>
                  <a:lnTo>
                    <a:pt x="474919" y="16230"/>
                  </a:lnTo>
                  <a:close/>
                </a:path>
                <a:path w="563880" h="74929">
                  <a:moveTo>
                    <a:pt x="487518" y="46405"/>
                  </a:moveTo>
                  <a:lnTo>
                    <a:pt x="481192" y="46405"/>
                  </a:lnTo>
                  <a:lnTo>
                    <a:pt x="480430" y="48437"/>
                  </a:lnTo>
                  <a:lnTo>
                    <a:pt x="479237" y="50012"/>
                  </a:lnTo>
                  <a:lnTo>
                    <a:pt x="477612" y="51130"/>
                  </a:lnTo>
                  <a:lnTo>
                    <a:pt x="475985" y="52197"/>
                  </a:lnTo>
                  <a:lnTo>
                    <a:pt x="473750" y="52730"/>
                  </a:lnTo>
                  <a:lnTo>
                    <a:pt x="484065" y="52730"/>
                  </a:lnTo>
                  <a:lnTo>
                    <a:pt x="485841" y="50647"/>
                  </a:lnTo>
                  <a:lnTo>
                    <a:pt x="486907" y="48640"/>
                  </a:lnTo>
                  <a:lnTo>
                    <a:pt x="487518" y="46405"/>
                  </a:lnTo>
                  <a:close/>
                </a:path>
                <a:path w="563880" h="74929">
                  <a:moveTo>
                    <a:pt x="458943" y="33680"/>
                  </a:moveTo>
                  <a:lnTo>
                    <a:pt x="457495" y="33680"/>
                  </a:lnTo>
                  <a:lnTo>
                    <a:pt x="457495" y="38633"/>
                  </a:lnTo>
                  <a:lnTo>
                    <a:pt x="458943" y="38633"/>
                  </a:lnTo>
                  <a:lnTo>
                    <a:pt x="458943" y="33680"/>
                  </a:lnTo>
                  <a:close/>
                </a:path>
                <a:path w="563880" h="74929">
                  <a:moveTo>
                    <a:pt x="484251" y="21640"/>
                  </a:moveTo>
                  <a:lnTo>
                    <a:pt x="474106" y="21640"/>
                  </a:lnTo>
                  <a:lnTo>
                    <a:pt x="476773" y="22682"/>
                  </a:lnTo>
                  <a:lnTo>
                    <a:pt x="478906" y="24764"/>
                  </a:lnTo>
                  <a:lnTo>
                    <a:pt x="481091" y="26797"/>
                  </a:lnTo>
                  <a:lnTo>
                    <a:pt x="482234" y="29768"/>
                  </a:lnTo>
                  <a:lnTo>
                    <a:pt x="482335" y="33680"/>
                  </a:lnTo>
                  <a:lnTo>
                    <a:pt x="458943" y="33680"/>
                  </a:lnTo>
                  <a:lnTo>
                    <a:pt x="458943" y="38633"/>
                  </a:lnTo>
                  <a:lnTo>
                    <a:pt x="488508" y="38633"/>
                  </a:lnTo>
                  <a:lnTo>
                    <a:pt x="488584" y="31826"/>
                  </a:lnTo>
                  <a:lnTo>
                    <a:pt x="487925" y="28651"/>
                  </a:lnTo>
                  <a:lnTo>
                    <a:pt x="485283" y="22860"/>
                  </a:lnTo>
                  <a:lnTo>
                    <a:pt x="484251" y="21640"/>
                  </a:lnTo>
                  <a:close/>
                </a:path>
                <a:path w="563880" h="74929">
                  <a:moveTo>
                    <a:pt x="503246" y="17145"/>
                  </a:moveTo>
                  <a:lnTo>
                    <a:pt x="497455" y="17145"/>
                  </a:lnTo>
                  <a:lnTo>
                    <a:pt x="497455" y="57226"/>
                  </a:lnTo>
                  <a:lnTo>
                    <a:pt x="503855" y="57226"/>
                  </a:lnTo>
                  <a:lnTo>
                    <a:pt x="503855" y="31343"/>
                  </a:lnTo>
                  <a:lnTo>
                    <a:pt x="504338" y="29108"/>
                  </a:lnTo>
                  <a:lnTo>
                    <a:pt x="505303" y="27279"/>
                  </a:lnTo>
                  <a:lnTo>
                    <a:pt x="506319" y="25450"/>
                  </a:lnTo>
                  <a:lnTo>
                    <a:pt x="507665" y="24079"/>
                  </a:lnTo>
                  <a:lnTo>
                    <a:pt x="508783" y="23469"/>
                  </a:lnTo>
                  <a:lnTo>
                    <a:pt x="503551" y="23469"/>
                  </a:lnTo>
                  <a:lnTo>
                    <a:pt x="503246" y="17145"/>
                  </a:lnTo>
                  <a:close/>
                </a:path>
                <a:path w="563880" h="74929">
                  <a:moveTo>
                    <a:pt x="528387" y="21716"/>
                  </a:moveTo>
                  <a:lnTo>
                    <a:pt x="517775" y="21716"/>
                  </a:lnTo>
                  <a:lnTo>
                    <a:pt x="520111" y="22606"/>
                  </a:lnTo>
                  <a:lnTo>
                    <a:pt x="521839" y="24384"/>
                  </a:lnTo>
                  <a:lnTo>
                    <a:pt x="523617" y="26162"/>
                  </a:lnTo>
                  <a:lnTo>
                    <a:pt x="524506" y="28828"/>
                  </a:lnTo>
                  <a:lnTo>
                    <a:pt x="524506" y="57226"/>
                  </a:lnTo>
                  <a:lnTo>
                    <a:pt x="530906" y="57226"/>
                  </a:lnTo>
                  <a:lnTo>
                    <a:pt x="530906" y="28194"/>
                  </a:lnTo>
                  <a:lnTo>
                    <a:pt x="530297" y="25298"/>
                  </a:lnTo>
                  <a:lnTo>
                    <a:pt x="528387" y="21716"/>
                  </a:lnTo>
                  <a:close/>
                </a:path>
                <a:path w="563880" h="74929">
                  <a:moveTo>
                    <a:pt x="519222" y="16230"/>
                  </a:moveTo>
                  <a:lnTo>
                    <a:pt x="513380" y="16230"/>
                  </a:lnTo>
                  <a:lnTo>
                    <a:pt x="510815" y="16865"/>
                  </a:lnTo>
                  <a:lnTo>
                    <a:pt x="506395" y="19405"/>
                  </a:lnTo>
                  <a:lnTo>
                    <a:pt x="504719" y="21183"/>
                  </a:lnTo>
                  <a:lnTo>
                    <a:pt x="503551" y="23469"/>
                  </a:lnTo>
                  <a:lnTo>
                    <a:pt x="508783" y="23469"/>
                  </a:lnTo>
                  <a:lnTo>
                    <a:pt x="511018" y="22199"/>
                  </a:lnTo>
                  <a:lnTo>
                    <a:pt x="512847" y="21716"/>
                  </a:lnTo>
                  <a:lnTo>
                    <a:pt x="528387" y="21716"/>
                  </a:lnTo>
                  <a:lnTo>
                    <a:pt x="527858" y="20726"/>
                  </a:lnTo>
                  <a:lnTo>
                    <a:pt x="526157" y="19024"/>
                  </a:lnTo>
                  <a:lnTo>
                    <a:pt x="521788" y="16789"/>
                  </a:lnTo>
                  <a:lnTo>
                    <a:pt x="519222" y="16230"/>
                  </a:lnTo>
                  <a:close/>
                </a:path>
                <a:path w="563880" h="74929">
                  <a:moveTo>
                    <a:pt x="552328" y="22555"/>
                  </a:moveTo>
                  <a:lnTo>
                    <a:pt x="545927" y="22555"/>
                  </a:lnTo>
                  <a:lnTo>
                    <a:pt x="545927" y="48539"/>
                  </a:lnTo>
                  <a:lnTo>
                    <a:pt x="554766" y="57226"/>
                  </a:lnTo>
                  <a:lnTo>
                    <a:pt x="563529" y="57226"/>
                  </a:lnTo>
                  <a:lnTo>
                    <a:pt x="563529" y="51739"/>
                  </a:lnTo>
                  <a:lnTo>
                    <a:pt x="556442" y="51739"/>
                  </a:lnTo>
                  <a:lnTo>
                    <a:pt x="554741" y="51333"/>
                  </a:lnTo>
                  <a:lnTo>
                    <a:pt x="553775" y="50520"/>
                  </a:lnTo>
                  <a:lnTo>
                    <a:pt x="552810" y="49657"/>
                  </a:lnTo>
                  <a:lnTo>
                    <a:pt x="552328" y="48031"/>
                  </a:lnTo>
                  <a:lnTo>
                    <a:pt x="552328" y="22555"/>
                  </a:lnTo>
                  <a:close/>
                </a:path>
                <a:path w="563880" h="74929">
                  <a:moveTo>
                    <a:pt x="563681" y="17145"/>
                  </a:moveTo>
                  <a:lnTo>
                    <a:pt x="538916" y="17145"/>
                  </a:lnTo>
                  <a:lnTo>
                    <a:pt x="538916" y="22555"/>
                  </a:lnTo>
                  <a:lnTo>
                    <a:pt x="563681" y="22555"/>
                  </a:lnTo>
                  <a:lnTo>
                    <a:pt x="563681" y="17145"/>
                  </a:lnTo>
                  <a:close/>
                </a:path>
                <a:path w="563880" h="74929">
                  <a:moveTo>
                    <a:pt x="552328" y="7162"/>
                  </a:moveTo>
                  <a:lnTo>
                    <a:pt x="546765" y="7162"/>
                  </a:lnTo>
                  <a:lnTo>
                    <a:pt x="545927" y="17145"/>
                  </a:lnTo>
                  <a:lnTo>
                    <a:pt x="552328" y="17145"/>
                  </a:lnTo>
                  <a:lnTo>
                    <a:pt x="552328" y="7162"/>
                  </a:lnTo>
                  <a:close/>
                </a:path>
              </a:pathLst>
            </a:custGeom>
            <a:solidFill>
              <a:srgbClr val="FFFFFF">
                <a:alpha val="69999"/>
              </a:srgbClr>
            </a:solidFill>
          </p:spPr>
          <p:txBody>
            <a:bodyPr wrap="square" lIns="0" tIns="0" rIns="0" bIns="0" rtlCol="0"/>
            <a:lstStyle/>
            <a:p>
              <a:endParaRPr/>
            </a:p>
          </p:txBody>
        </p:sp>
        <p:sp>
          <p:nvSpPr>
            <p:cNvPr id="152" name="object 152"/>
            <p:cNvSpPr/>
            <p:nvPr/>
          </p:nvSpPr>
          <p:spPr>
            <a:xfrm>
              <a:off x="1181100" y="5201333"/>
              <a:ext cx="1803400" cy="25400"/>
            </a:xfrm>
            <a:custGeom>
              <a:avLst/>
              <a:gdLst/>
              <a:ahLst/>
              <a:cxnLst/>
              <a:rect l="l" t="t" r="r" b="b"/>
              <a:pathLst>
                <a:path w="1803400" h="25400">
                  <a:moveTo>
                    <a:pt x="1797714" y="0"/>
                  </a:moveTo>
                  <a:lnTo>
                    <a:pt x="5686" y="0"/>
                  </a:lnTo>
                  <a:lnTo>
                    <a:pt x="0" y="5685"/>
                  </a:lnTo>
                  <a:lnTo>
                    <a:pt x="0" y="12700"/>
                  </a:lnTo>
                  <a:lnTo>
                    <a:pt x="0" y="19714"/>
                  </a:lnTo>
                  <a:lnTo>
                    <a:pt x="5685" y="25400"/>
                  </a:lnTo>
                  <a:lnTo>
                    <a:pt x="1797714" y="25400"/>
                  </a:lnTo>
                  <a:lnTo>
                    <a:pt x="1803400" y="19714"/>
                  </a:lnTo>
                  <a:lnTo>
                    <a:pt x="1803400" y="5685"/>
                  </a:lnTo>
                  <a:lnTo>
                    <a:pt x="1797714" y="0"/>
                  </a:lnTo>
                  <a:close/>
                </a:path>
              </a:pathLst>
            </a:custGeom>
            <a:solidFill>
              <a:srgbClr val="D9D9D9">
                <a:alpha val="39999"/>
              </a:srgbClr>
            </a:solidFill>
          </p:spPr>
          <p:txBody>
            <a:bodyPr wrap="square" lIns="0" tIns="0" rIns="0" bIns="0" rtlCol="0"/>
            <a:lstStyle/>
            <a:p>
              <a:endParaRPr/>
            </a:p>
          </p:txBody>
        </p:sp>
        <p:sp>
          <p:nvSpPr>
            <p:cNvPr id="153" name="object 153"/>
            <p:cNvSpPr/>
            <p:nvPr/>
          </p:nvSpPr>
          <p:spPr>
            <a:xfrm>
              <a:off x="1181100" y="5201333"/>
              <a:ext cx="1308100" cy="25400"/>
            </a:xfrm>
            <a:custGeom>
              <a:avLst/>
              <a:gdLst/>
              <a:ahLst/>
              <a:cxnLst/>
              <a:rect l="l" t="t" r="r" b="b"/>
              <a:pathLst>
                <a:path w="1308100" h="25400">
                  <a:moveTo>
                    <a:pt x="1302414" y="0"/>
                  </a:moveTo>
                  <a:lnTo>
                    <a:pt x="5686" y="0"/>
                  </a:lnTo>
                  <a:lnTo>
                    <a:pt x="0" y="5685"/>
                  </a:lnTo>
                  <a:lnTo>
                    <a:pt x="0" y="12700"/>
                  </a:lnTo>
                  <a:lnTo>
                    <a:pt x="0" y="19714"/>
                  </a:lnTo>
                  <a:lnTo>
                    <a:pt x="5686" y="25400"/>
                  </a:lnTo>
                  <a:lnTo>
                    <a:pt x="1302414" y="25400"/>
                  </a:lnTo>
                  <a:lnTo>
                    <a:pt x="1308100" y="19714"/>
                  </a:lnTo>
                  <a:lnTo>
                    <a:pt x="1308100" y="5685"/>
                  </a:lnTo>
                  <a:lnTo>
                    <a:pt x="1302414" y="0"/>
                  </a:lnTo>
                  <a:close/>
                </a:path>
              </a:pathLst>
            </a:custGeom>
            <a:solidFill>
              <a:srgbClr val="D9D9D9">
                <a:alpha val="79998"/>
              </a:srgbClr>
            </a:solidFill>
          </p:spPr>
          <p:txBody>
            <a:bodyPr wrap="square" lIns="0" tIns="0" rIns="0" bIns="0" rtlCol="0"/>
            <a:lstStyle/>
            <a:p>
              <a:endParaRPr/>
            </a:p>
          </p:txBody>
        </p:sp>
        <p:pic>
          <p:nvPicPr>
            <p:cNvPr id="154" name="object 154"/>
            <p:cNvPicPr/>
            <p:nvPr/>
          </p:nvPicPr>
          <p:blipFill>
            <a:blip r:embed="rId45" cstate="print"/>
            <a:stretch>
              <a:fillRect/>
            </a:stretch>
          </p:blipFill>
          <p:spPr>
            <a:xfrm>
              <a:off x="1028424" y="5162958"/>
              <a:ext cx="102150" cy="102151"/>
            </a:xfrm>
            <a:prstGeom prst="rect">
              <a:avLst/>
            </a:prstGeom>
          </p:spPr>
        </p:pic>
        <p:pic>
          <p:nvPicPr>
            <p:cNvPr id="155" name="object 155"/>
            <p:cNvPicPr/>
            <p:nvPr/>
          </p:nvPicPr>
          <p:blipFill>
            <a:blip r:embed="rId46" cstate="print"/>
            <a:stretch>
              <a:fillRect/>
            </a:stretch>
          </p:blipFill>
          <p:spPr>
            <a:xfrm>
              <a:off x="3987165" y="4536883"/>
              <a:ext cx="2973630" cy="275209"/>
            </a:xfrm>
            <a:prstGeom prst="rect">
              <a:avLst/>
            </a:prstGeom>
          </p:spPr>
        </p:pic>
        <p:pic>
          <p:nvPicPr>
            <p:cNvPr id="156" name="object 156"/>
            <p:cNvPicPr/>
            <p:nvPr/>
          </p:nvPicPr>
          <p:blipFill>
            <a:blip r:embed="rId47" cstate="print"/>
            <a:stretch>
              <a:fillRect/>
            </a:stretch>
          </p:blipFill>
          <p:spPr>
            <a:xfrm>
              <a:off x="3982161" y="5001017"/>
              <a:ext cx="3050461" cy="255219"/>
            </a:xfrm>
            <a:prstGeom prst="rect">
              <a:avLst/>
            </a:prstGeom>
          </p:spPr>
        </p:pic>
        <p:pic>
          <p:nvPicPr>
            <p:cNvPr id="157" name="object 157"/>
            <p:cNvPicPr/>
            <p:nvPr/>
          </p:nvPicPr>
          <p:blipFill>
            <a:blip r:embed="rId48" cstate="print"/>
            <a:stretch>
              <a:fillRect/>
            </a:stretch>
          </p:blipFill>
          <p:spPr>
            <a:xfrm>
              <a:off x="416305" y="6117017"/>
              <a:ext cx="1192496" cy="119252"/>
            </a:xfrm>
            <a:prstGeom prst="rect">
              <a:avLst/>
            </a:prstGeom>
          </p:spPr>
        </p:pic>
        <p:pic>
          <p:nvPicPr>
            <p:cNvPr id="158" name="object 158"/>
            <p:cNvPicPr/>
            <p:nvPr/>
          </p:nvPicPr>
          <p:blipFill>
            <a:blip r:embed="rId49" cstate="print"/>
            <a:stretch>
              <a:fillRect/>
            </a:stretch>
          </p:blipFill>
          <p:spPr>
            <a:xfrm>
              <a:off x="411276" y="6398017"/>
              <a:ext cx="2975613" cy="987450"/>
            </a:xfrm>
            <a:prstGeom prst="rect">
              <a:avLst/>
            </a:prstGeom>
          </p:spPr>
        </p:pic>
        <p:pic>
          <p:nvPicPr>
            <p:cNvPr id="159" name="object 159"/>
            <p:cNvPicPr/>
            <p:nvPr/>
          </p:nvPicPr>
          <p:blipFill>
            <a:blip r:embed="rId50" cstate="print"/>
            <a:stretch>
              <a:fillRect/>
            </a:stretch>
          </p:blipFill>
          <p:spPr>
            <a:xfrm>
              <a:off x="3981450" y="6068122"/>
              <a:ext cx="3168650" cy="1346200"/>
            </a:xfrm>
            <a:prstGeom prst="rect">
              <a:avLst/>
            </a:prstGeom>
          </p:spPr>
        </p:pic>
        <p:pic>
          <p:nvPicPr>
            <p:cNvPr id="160" name="object 160"/>
            <p:cNvPicPr/>
            <p:nvPr/>
          </p:nvPicPr>
          <p:blipFill>
            <a:blip r:embed="rId51" cstate="print"/>
            <a:stretch>
              <a:fillRect/>
            </a:stretch>
          </p:blipFill>
          <p:spPr>
            <a:xfrm>
              <a:off x="4967313" y="6200203"/>
              <a:ext cx="2199317" cy="1987111"/>
            </a:xfrm>
            <a:prstGeom prst="rect">
              <a:avLst/>
            </a:prstGeom>
          </p:spPr>
        </p:pic>
        <p:pic>
          <p:nvPicPr>
            <p:cNvPr id="161" name="object 161"/>
            <p:cNvPicPr/>
            <p:nvPr/>
          </p:nvPicPr>
          <p:blipFill>
            <a:blip r:embed="rId52" cstate="print"/>
            <a:stretch>
              <a:fillRect/>
            </a:stretch>
          </p:blipFill>
          <p:spPr>
            <a:xfrm>
              <a:off x="4118979" y="6273615"/>
              <a:ext cx="901352" cy="1337757"/>
            </a:xfrm>
            <a:prstGeom prst="rect">
              <a:avLst/>
            </a:prstGeom>
          </p:spPr>
        </p:pic>
        <p:pic>
          <p:nvPicPr>
            <p:cNvPr id="162" name="object 162"/>
            <p:cNvPicPr/>
            <p:nvPr/>
          </p:nvPicPr>
          <p:blipFill>
            <a:blip r:embed="rId53" cstate="print"/>
            <a:stretch>
              <a:fillRect/>
            </a:stretch>
          </p:blipFill>
          <p:spPr>
            <a:xfrm>
              <a:off x="4098589" y="6395972"/>
              <a:ext cx="942131" cy="1378541"/>
            </a:xfrm>
            <a:prstGeom prst="rect">
              <a:avLst/>
            </a:prstGeom>
          </p:spPr>
        </p:pic>
        <p:sp>
          <p:nvSpPr>
            <p:cNvPr id="163" name="object 163"/>
            <p:cNvSpPr/>
            <p:nvPr/>
          </p:nvSpPr>
          <p:spPr>
            <a:xfrm>
              <a:off x="4229100" y="6200203"/>
              <a:ext cx="681355" cy="1117600"/>
            </a:xfrm>
            <a:custGeom>
              <a:avLst/>
              <a:gdLst/>
              <a:ahLst/>
              <a:cxnLst/>
              <a:rect l="l" t="t" r="r" b="b"/>
              <a:pathLst>
                <a:path w="681354" h="1117600">
                  <a:moveTo>
                    <a:pt x="648486" y="0"/>
                  </a:moveTo>
                  <a:lnTo>
                    <a:pt x="32627" y="0"/>
                  </a:lnTo>
                  <a:lnTo>
                    <a:pt x="19927" y="2563"/>
                  </a:lnTo>
                  <a:lnTo>
                    <a:pt x="9556" y="9556"/>
                  </a:lnTo>
                  <a:lnTo>
                    <a:pt x="2563" y="19927"/>
                  </a:lnTo>
                  <a:lnTo>
                    <a:pt x="0" y="32627"/>
                  </a:lnTo>
                  <a:lnTo>
                    <a:pt x="0" y="1084887"/>
                  </a:lnTo>
                  <a:lnTo>
                    <a:pt x="2563" y="1097587"/>
                  </a:lnTo>
                  <a:lnTo>
                    <a:pt x="9556" y="1107958"/>
                  </a:lnTo>
                  <a:lnTo>
                    <a:pt x="19927" y="1114950"/>
                  </a:lnTo>
                  <a:lnTo>
                    <a:pt x="32627" y="1117514"/>
                  </a:lnTo>
                  <a:lnTo>
                    <a:pt x="648486" y="1117514"/>
                  </a:lnTo>
                  <a:lnTo>
                    <a:pt x="661186" y="1114950"/>
                  </a:lnTo>
                  <a:lnTo>
                    <a:pt x="671557" y="1107958"/>
                  </a:lnTo>
                  <a:lnTo>
                    <a:pt x="678549" y="1097587"/>
                  </a:lnTo>
                  <a:lnTo>
                    <a:pt x="681113" y="1084887"/>
                  </a:lnTo>
                  <a:lnTo>
                    <a:pt x="681113" y="32627"/>
                  </a:lnTo>
                  <a:lnTo>
                    <a:pt x="678549" y="19927"/>
                  </a:lnTo>
                  <a:lnTo>
                    <a:pt x="671557" y="9556"/>
                  </a:lnTo>
                  <a:lnTo>
                    <a:pt x="661186" y="2563"/>
                  </a:lnTo>
                  <a:lnTo>
                    <a:pt x="648486" y="0"/>
                  </a:lnTo>
                  <a:close/>
                </a:path>
              </a:pathLst>
            </a:custGeom>
            <a:solidFill>
              <a:srgbClr val="FFFFFF"/>
            </a:solidFill>
          </p:spPr>
          <p:txBody>
            <a:bodyPr wrap="square" lIns="0" tIns="0" rIns="0" bIns="0" rtlCol="0"/>
            <a:lstStyle/>
            <a:p>
              <a:endParaRPr/>
            </a:p>
          </p:txBody>
        </p:sp>
        <p:pic>
          <p:nvPicPr>
            <p:cNvPr id="164" name="object 164"/>
            <p:cNvPicPr/>
            <p:nvPr/>
          </p:nvPicPr>
          <p:blipFill>
            <a:blip r:embed="rId54" cstate="print"/>
            <a:stretch>
              <a:fillRect/>
            </a:stretch>
          </p:blipFill>
          <p:spPr>
            <a:xfrm>
              <a:off x="4477345" y="6265459"/>
              <a:ext cx="183532" cy="183532"/>
            </a:xfrm>
            <a:prstGeom prst="rect">
              <a:avLst/>
            </a:prstGeom>
          </p:spPr>
        </p:pic>
        <p:pic>
          <p:nvPicPr>
            <p:cNvPr id="165" name="object 165"/>
            <p:cNvPicPr/>
            <p:nvPr/>
          </p:nvPicPr>
          <p:blipFill>
            <a:blip r:embed="rId55" cstate="print"/>
            <a:stretch>
              <a:fillRect/>
            </a:stretch>
          </p:blipFill>
          <p:spPr>
            <a:xfrm>
              <a:off x="4419892" y="6489703"/>
              <a:ext cx="299071" cy="30425"/>
            </a:xfrm>
            <a:prstGeom prst="rect">
              <a:avLst/>
            </a:prstGeom>
          </p:spPr>
        </p:pic>
        <p:pic>
          <p:nvPicPr>
            <p:cNvPr id="166" name="object 166"/>
            <p:cNvPicPr/>
            <p:nvPr/>
          </p:nvPicPr>
          <p:blipFill>
            <a:blip r:embed="rId56" cstate="print"/>
            <a:stretch>
              <a:fillRect/>
            </a:stretch>
          </p:blipFill>
          <p:spPr>
            <a:xfrm>
              <a:off x="4265810" y="6636606"/>
              <a:ext cx="607700" cy="646374"/>
            </a:xfrm>
            <a:prstGeom prst="rect">
              <a:avLst/>
            </a:prstGeom>
          </p:spPr>
        </p:pic>
        <p:pic>
          <p:nvPicPr>
            <p:cNvPr id="167" name="object 167"/>
            <p:cNvPicPr/>
            <p:nvPr/>
          </p:nvPicPr>
          <p:blipFill>
            <a:blip r:embed="rId57" cstate="print"/>
            <a:stretch>
              <a:fillRect/>
            </a:stretch>
          </p:blipFill>
          <p:spPr>
            <a:xfrm>
              <a:off x="5498120" y="7057918"/>
              <a:ext cx="160895" cy="162517"/>
            </a:xfrm>
            <a:prstGeom prst="rect">
              <a:avLst/>
            </a:prstGeom>
          </p:spPr>
        </p:pic>
        <p:pic>
          <p:nvPicPr>
            <p:cNvPr id="168" name="object 168"/>
            <p:cNvPicPr/>
            <p:nvPr/>
          </p:nvPicPr>
          <p:blipFill>
            <a:blip r:embed="rId58" cstate="print"/>
            <a:stretch>
              <a:fillRect/>
            </a:stretch>
          </p:blipFill>
          <p:spPr>
            <a:xfrm>
              <a:off x="5545524" y="7091714"/>
              <a:ext cx="99772" cy="10878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object 30"/>
          <p:cNvPicPr/>
          <p:nvPr/>
        </p:nvPicPr>
        <p:blipFill>
          <a:blip r:embed="rId2" cstate="print"/>
          <a:stretch>
            <a:fillRect/>
          </a:stretch>
        </p:blipFill>
        <p:spPr>
          <a:xfrm>
            <a:off x="2080307" y="3822700"/>
            <a:ext cx="1637151" cy="762000"/>
          </a:xfrm>
          <a:prstGeom prst="rect">
            <a:avLst/>
          </a:prstGeom>
        </p:spPr>
      </p:pic>
      <p:pic>
        <p:nvPicPr>
          <p:cNvPr id="31" name="object 31"/>
          <p:cNvPicPr/>
          <p:nvPr/>
        </p:nvPicPr>
        <p:blipFill>
          <a:blip r:embed="rId3" cstate="print"/>
          <a:stretch>
            <a:fillRect/>
          </a:stretch>
        </p:blipFill>
        <p:spPr>
          <a:xfrm>
            <a:off x="3778250" y="3822700"/>
            <a:ext cx="1637151" cy="762000"/>
          </a:xfrm>
          <a:prstGeom prst="rect">
            <a:avLst/>
          </a:prstGeom>
        </p:spPr>
      </p:pic>
      <p:pic>
        <p:nvPicPr>
          <p:cNvPr id="32" name="object 32"/>
          <p:cNvPicPr/>
          <p:nvPr/>
        </p:nvPicPr>
        <p:blipFill>
          <a:blip r:embed="rId4" cstate="print"/>
          <a:stretch>
            <a:fillRect/>
          </a:stretch>
        </p:blipFill>
        <p:spPr>
          <a:xfrm>
            <a:off x="5476205" y="3822700"/>
            <a:ext cx="1637151" cy="762000"/>
          </a:xfrm>
          <a:prstGeom prst="rect">
            <a:avLst/>
          </a:prstGeom>
        </p:spPr>
      </p:pic>
      <p:pic>
        <p:nvPicPr>
          <p:cNvPr id="44" name="object 20">
            <a:extLst>
              <a:ext uri="{FF2B5EF4-FFF2-40B4-BE49-F238E27FC236}">
                <a16:creationId xmlns:a16="http://schemas.microsoft.com/office/drawing/2014/main" id="{694B2586-AEC2-4727-9043-3346EB536DEC}"/>
              </a:ext>
            </a:extLst>
          </p:cNvPr>
          <p:cNvPicPr/>
          <p:nvPr/>
        </p:nvPicPr>
        <p:blipFill>
          <a:blip r:embed="rId5" cstate="print"/>
          <a:stretch>
            <a:fillRect/>
          </a:stretch>
        </p:blipFill>
        <p:spPr>
          <a:xfrm>
            <a:off x="2837718" y="856692"/>
            <a:ext cx="1931132" cy="146608"/>
          </a:xfrm>
          <a:prstGeom prst="rect">
            <a:avLst/>
          </a:prstGeom>
        </p:spPr>
      </p:pic>
      <p:pic>
        <p:nvPicPr>
          <p:cNvPr id="45" name="object 21">
            <a:extLst>
              <a:ext uri="{FF2B5EF4-FFF2-40B4-BE49-F238E27FC236}">
                <a16:creationId xmlns:a16="http://schemas.microsoft.com/office/drawing/2014/main" id="{9515DC10-C836-47FE-BFA6-69E8AA3F9F77}"/>
              </a:ext>
            </a:extLst>
          </p:cNvPr>
          <p:cNvPicPr/>
          <p:nvPr/>
        </p:nvPicPr>
        <p:blipFill>
          <a:blip r:embed="rId6" cstate="print"/>
          <a:stretch>
            <a:fillRect/>
          </a:stretch>
        </p:blipFill>
        <p:spPr>
          <a:xfrm>
            <a:off x="447696" y="1309007"/>
            <a:ext cx="2184400" cy="1155833"/>
          </a:xfrm>
          <a:prstGeom prst="rect">
            <a:avLst/>
          </a:prstGeom>
        </p:spPr>
      </p:pic>
      <p:pic>
        <p:nvPicPr>
          <p:cNvPr id="46" name="object 22">
            <a:extLst>
              <a:ext uri="{FF2B5EF4-FFF2-40B4-BE49-F238E27FC236}">
                <a16:creationId xmlns:a16="http://schemas.microsoft.com/office/drawing/2014/main" id="{0F2ABB79-CDAE-4712-B405-7FBA69AE0581}"/>
              </a:ext>
            </a:extLst>
          </p:cNvPr>
          <p:cNvPicPr/>
          <p:nvPr/>
        </p:nvPicPr>
        <p:blipFill>
          <a:blip r:embed="rId7" cstate="print"/>
          <a:stretch>
            <a:fillRect/>
          </a:stretch>
        </p:blipFill>
        <p:spPr>
          <a:xfrm>
            <a:off x="2720996" y="1309007"/>
            <a:ext cx="2184400" cy="1155833"/>
          </a:xfrm>
          <a:prstGeom prst="rect">
            <a:avLst/>
          </a:prstGeom>
        </p:spPr>
      </p:pic>
      <p:pic>
        <p:nvPicPr>
          <p:cNvPr id="47" name="object 23">
            <a:extLst>
              <a:ext uri="{FF2B5EF4-FFF2-40B4-BE49-F238E27FC236}">
                <a16:creationId xmlns:a16="http://schemas.microsoft.com/office/drawing/2014/main" id="{DAE87EED-F9C5-4352-AB95-15D8A0DC4E5F}"/>
              </a:ext>
            </a:extLst>
          </p:cNvPr>
          <p:cNvPicPr/>
          <p:nvPr/>
        </p:nvPicPr>
        <p:blipFill>
          <a:blip r:embed="rId8" cstate="print"/>
          <a:stretch>
            <a:fillRect/>
          </a:stretch>
        </p:blipFill>
        <p:spPr>
          <a:xfrm>
            <a:off x="4994296" y="1309007"/>
            <a:ext cx="2184400" cy="1155833"/>
          </a:xfrm>
          <a:prstGeom prst="rect">
            <a:avLst/>
          </a:prstGeom>
        </p:spPr>
      </p:pic>
      <p:pic>
        <p:nvPicPr>
          <p:cNvPr id="48" name="object 24">
            <a:extLst>
              <a:ext uri="{FF2B5EF4-FFF2-40B4-BE49-F238E27FC236}">
                <a16:creationId xmlns:a16="http://schemas.microsoft.com/office/drawing/2014/main" id="{02AD7A68-96EC-49AA-89C2-3907F6B528E3}"/>
              </a:ext>
            </a:extLst>
          </p:cNvPr>
          <p:cNvPicPr/>
          <p:nvPr/>
        </p:nvPicPr>
        <p:blipFill>
          <a:blip r:embed="rId9" cstate="print"/>
          <a:stretch>
            <a:fillRect/>
          </a:stretch>
        </p:blipFill>
        <p:spPr>
          <a:xfrm>
            <a:off x="459583" y="2819373"/>
            <a:ext cx="736582" cy="148285"/>
          </a:xfrm>
          <a:prstGeom prst="rect">
            <a:avLst/>
          </a:prstGeom>
        </p:spPr>
      </p:pic>
      <p:pic>
        <p:nvPicPr>
          <p:cNvPr id="49" name="object 25">
            <a:extLst>
              <a:ext uri="{FF2B5EF4-FFF2-40B4-BE49-F238E27FC236}">
                <a16:creationId xmlns:a16="http://schemas.microsoft.com/office/drawing/2014/main" id="{3869DA9B-563E-4EA6-AA94-A828AD9BBF75}"/>
              </a:ext>
            </a:extLst>
          </p:cNvPr>
          <p:cNvPicPr/>
          <p:nvPr/>
        </p:nvPicPr>
        <p:blipFill>
          <a:blip r:embed="rId10" cstate="print"/>
          <a:stretch>
            <a:fillRect/>
          </a:stretch>
        </p:blipFill>
        <p:spPr>
          <a:xfrm>
            <a:off x="505338" y="3124732"/>
            <a:ext cx="6249779" cy="518871"/>
          </a:xfrm>
          <a:prstGeom prst="rect">
            <a:avLst/>
          </a:prstGeom>
        </p:spPr>
      </p:pic>
      <p:grpSp>
        <p:nvGrpSpPr>
          <p:cNvPr id="50" name="object 26">
            <a:extLst>
              <a:ext uri="{FF2B5EF4-FFF2-40B4-BE49-F238E27FC236}">
                <a16:creationId xmlns:a16="http://schemas.microsoft.com/office/drawing/2014/main" id="{D31936B8-3B66-4588-A589-4DFAD2CE8BB3}"/>
              </a:ext>
            </a:extLst>
          </p:cNvPr>
          <p:cNvGrpSpPr/>
          <p:nvPr/>
        </p:nvGrpSpPr>
        <p:grpSpPr>
          <a:xfrm>
            <a:off x="447696" y="3849140"/>
            <a:ext cx="1637664" cy="762000"/>
            <a:chOff x="406400" y="7912233"/>
            <a:chExt cx="1637664" cy="762000"/>
          </a:xfrm>
        </p:grpSpPr>
        <p:sp>
          <p:nvSpPr>
            <p:cNvPr id="51" name="object 27">
              <a:extLst>
                <a:ext uri="{FF2B5EF4-FFF2-40B4-BE49-F238E27FC236}">
                  <a16:creationId xmlns:a16="http://schemas.microsoft.com/office/drawing/2014/main" id="{4500055D-4296-4C35-B3A5-9425E8E3C448}"/>
                </a:ext>
              </a:extLst>
            </p:cNvPr>
            <p:cNvSpPr/>
            <p:nvPr/>
          </p:nvSpPr>
          <p:spPr>
            <a:xfrm>
              <a:off x="406400" y="7912233"/>
              <a:ext cx="1637664" cy="762000"/>
            </a:xfrm>
            <a:custGeom>
              <a:avLst/>
              <a:gdLst/>
              <a:ahLst/>
              <a:cxnLst/>
              <a:rect l="l" t="t" r="r" b="b"/>
              <a:pathLst>
                <a:path w="1637664" h="762000">
                  <a:moveTo>
                    <a:pt x="1582074" y="0"/>
                  </a:moveTo>
                  <a:lnTo>
                    <a:pt x="55077" y="0"/>
                  </a:lnTo>
                  <a:lnTo>
                    <a:pt x="33639" y="4328"/>
                  </a:lnTo>
                  <a:lnTo>
                    <a:pt x="16131" y="16132"/>
                  </a:lnTo>
                  <a:lnTo>
                    <a:pt x="4328" y="33639"/>
                  </a:lnTo>
                  <a:lnTo>
                    <a:pt x="0" y="55077"/>
                  </a:lnTo>
                  <a:lnTo>
                    <a:pt x="0" y="706922"/>
                  </a:lnTo>
                  <a:lnTo>
                    <a:pt x="4328" y="728360"/>
                  </a:lnTo>
                  <a:lnTo>
                    <a:pt x="16131" y="745867"/>
                  </a:lnTo>
                  <a:lnTo>
                    <a:pt x="33639" y="757671"/>
                  </a:lnTo>
                  <a:lnTo>
                    <a:pt x="55077" y="762000"/>
                  </a:lnTo>
                  <a:lnTo>
                    <a:pt x="1582074" y="762000"/>
                  </a:lnTo>
                  <a:lnTo>
                    <a:pt x="1603512" y="757671"/>
                  </a:lnTo>
                  <a:lnTo>
                    <a:pt x="1621019" y="745867"/>
                  </a:lnTo>
                  <a:lnTo>
                    <a:pt x="1632823" y="728360"/>
                  </a:lnTo>
                  <a:lnTo>
                    <a:pt x="1637151" y="706922"/>
                  </a:lnTo>
                  <a:lnTo>
                    <a:pt x="1637151" y="55077"/>
                  </a:lnTo>
                  <a:lnTo>
                    <a:pt x="1632823" y="33639"/>
                  </a:lnTo>
                  <a:lnTo>
                    <a:pt x="1621019" y="16132"/>
                  </a:lnTo>
                  <a:lnTo>
                    <a:pt x="1603512" y="4328"/>
                  </a:lnTo>
                  <a:lnTo>
                    <a:pt x="1582074" y="0"/>
                  </a:lnTo>
                  <a:close/>
                </a:path>
              </a:pathLst>
            </a:custGeom>
            <a:solidFill>
              <a:srgbClr val="F6F7F9"/>
            </a:solidFill>
          </p:spPr>
          <p:txBody>
            <a:bodyPr wrap="square" lIns="0" tIns="0" rIns="0" bIns="0" rtlCol="0"/>
            <a:lstStyle/>
            <a:p>
              <a:endParaRPr/>
            </a:p>
          </p:txBody>
        </p:sp>
        <p:pic>
          <p:nvPicPr>
            <p:cNvPr id="52" name="object 28">
              <a:extLst>
                <a:ext uri="{FF2B5EF4-FFF2-40B4-BE49-F238E27FC236}">
                  <a16:creationId xmlns:a16="http://schemas.microsoft.com/office/drawing/2014/main" id="{CDEF9A8F-4679-4C4E-AC15-74E217C450FB}"/>
                </a:ext>
              </a:extLst>
            </p:cNvPr>
            <p:cNvPicPr/>
            <p:nvPr/>
          </p:nvPicPr>
          <p:blipFill>
            <a:blip r:embed="rId11" cstate="print"/>
            <a:stretch>
              <a:fillRect/>
            </a:stretch>
          </p:blipFill>
          <p:spPr>
            <a:xfrm>
              <a:off x="577850" y="8083683"/>
              <a:ext cx="114300" cy="114300"/>
            </a:xfrm>
            <a:prstGeom prst="rect">
              <a:avLst/>
            </a:prstGeom>
          </p:spPr>
        </p:pic>
        <p:sp>
          <p:nvSpPr>
            <p:cNvPr id="53" name="object 29">
              <a:extLst>
                <a:ext uri="{FF2B5EF4-FFF2-40B4-BE49-F238E27FC236}">
                  <a16:creationId xmlns:a16="http://schemas.microsoft.com/office/drawing/2014/main" id="{40E49CBA-32E3-4F0D-9FF1-6F2075EE76DB}"/>
                </a:ext>
              </a:extLst>
            </p:cNvPr>
            <p:cNvSpPr/>
            <p:nvPr/>
          </p:nvSpPr>
          <p:spPr>
            <a:xfrm>
              <a:off x="559917" y="8411190"/>
              <a:ext cx="598170" cy="73660"/>
            </a:xfrm>
            <a:custGeom>
              <a:avLst/>
              <a:gdLst/>
              <a:ahLst/>
              <a:cxnLst/>
              <a:rect l="l" t="t" r="r" b="b"/>
              <a:pathLst>
                <a:path w="598169" h="73659">
                  <a:moveTo>
                    <a:pt x="85667" y="20421"/>
                  </a:moveTo>
                  <a:lnTo>
                    <a:pt x="75507" y="20421"/>
                  </a:lnTo>
                  <a:lnTo>
                    <a:pt x="71104" y="21504"/>
                  </a:lnTo>
                  <a:lnTo>
                    <a:pt x="67379" y="23672"/>
                  </a:lnTo>
                  <a:lnTo>
                    <a:pt x="63653" y="25772"/>
                  </a:lnTo>
                  <a:lnTo>
                    <a:pt x="60775" y="28820"/>
                  </a:lnTo>
                  <a:lnTo>
                    <a:pt x="58743" y="32816"/>
                  </a:lnTo>
                  <a:lnTo>
                    <a:pt x="56711" y="36744"/>
                  </a:lnTo>
                  <a:lnTo>
                    <a:pt x="55695" y="41452"/>
                  </a:lnTo>
                  <a:lnTo>
                    <a:pt x="55695" y="52425"/>
                  </a:lnTo>
                  <a:lnTo>
                    <a:pt x="75507" y="73456"/>
                  </a:lnTo>
                  <a:lnTo>
                    <a:pt x="85667" y="73456"/>
                  </a:lnTo>
                  <a:lnTo>
                    <a:pt x="90069" y="72406"/>
                  </a:lnTo>
                  <a:lnTo>
                    <a:pt x="97588" y="68139"/>
                  </a:lnTo>
                  <a:lnTo>
                    <a:pt x="100176" y="65430"/>
                  </a:lnTo>
                  <a:lnTo>
                    <a:pt x="76116" y="65430"/>
                  </a:lnTo>
                  <a:lnTo>
                    <a:pt x="72560" y="63872"/>
                  </a:lnTo>
                  <a:lnTo>
                    <a:pt x="69919" y="60756"/>
                  </a:lnTo>
                  <a:lnTo>
                    <a:pt x="67345" y="57641"/>
                  </a:lnTo>
                  <a:lnTo>
                    <a:pt x="66058" y="53035"/>
                  </a:lnTo>
                  <a:lnTo>
                    <a:pt x="66058" y="40843"/>
                  </a:lnTo>
                  <a:lnTo>
                    <a:pt x="67379" y="36271"/>
                  </a:lnTo>
                  <a:lnTo>
                    <a:pt x="70020" y="33223"/>
                  </a:lnTo>
                  <a:lnTo>
                    <a:pt x="72662" y="30107"/>
                  </a:lnTo>
                  <a:lnTo>
                    <a:pt x="76184" y="28549"/>
                  </a:lnTo>
                  <a:lnTo>
                    <a:pt x="100242" y="28549"/>
                  </a:lnTo>
                  <a:lnTo>
                    <a:pt x="97588" y="25772"/>
                  </a:lnTo>
                  <a:lnTo>
                    <a:pt x="93795" y="23672"/>
                  </a:lnTo>
                  <a:lnTo>
                    <a:pt x="90069" y="21504"/>
                  </a:lnTo>
                  <a:lnTo>
                    <a:pt x="85667" y="20421"/>
                  </a:lnTo>
                  <a:close/>
                </a:path>
                <a:path w="598169" h="73659">
                  <a:moveTo>
                    <a:pt x="35051" y="9753"/>
                  </a:moveTo>
                  <a:lnTo>
                    <a:pt x="24485" y="9753"/>
                  </a:lnTo>
                  <a:lnTo>
                    <a:pt x="24485" y="72542"/>
                  </a:lnTo>
                  <a:lnTo>
                    <a:pt x="35051" y="72542"/>
                  </a:lnTo>
                  <a:lnTo>
                    <a:pt x="35051" y="9753"/>
                  </a:lnTo>
                  <a:close/>
                </a:path>
                <a:path w="598169" h="73659">
                  <a:moveTo>
                    <a:pt x="100242" y="28549"/>
                  </a:moveTo>
                  <a:lnTo>
                    <a:pt x="85057" y="28549"/>
                  </a:lnTo>
                  <a:lnTo>
                    <a:pt x="88613" y="30107"/>
                  </a:lnTo>
                  <a:lnTo>
                    <a:pt x="91255" y="33223"/>
                  </a:lnTo>
                  <a:lnTo>
                    <a:pt x="93896" y="36271"/>
                  </a:lnTo>
                  <a:lnTo>
                    <a:pt x="95217" y="40843"/>
                  </a:lnTo>
                  <a:lnTo>
                    <a:pt x="95217" y="53035"/>
                  </a:lnTo>
                  <a:lnTo>
                    <a:pt x="93896" y="57641"/>
                  </a:lnTo>
                  <a:lnTo>
                    <a:pt x="88613" y="63872"/>
                  </a:lnTo>
                  <a:lnTo>
                    <a:pt x="85057" y="65430"/>
                  </a:lnTo>
                  <a:lnTo>
                    <a:pt x="100176" y="65430"/>
                  </a:lnTo>
                  <a:lnTo>
                    <a:pt x="100500" y="65091"/>
                  </a:lnTo>
                  <a:lnTo>
                    <a:pt x="102532" y="61163"/>
                  </a:lnTo>
                  <a:lnTo>
                    <a:pt x="104632" y="57166"/>
                  </a:lnTo>
                  <a:lnTo>
                    <a:pt x="105682" y="52425"/>
                  </a:lnTo>
                  <a:lnTo>
                    <a:pt x="105682" y="41452"/>
                  </a:lnTo>
                  <a:lnTo>
                    <a:pt x="104632" y="36744"/>
                  </a:lnTo>
                  <a:lnTo>
                    <a:pt x="102532" y="32816"/>
                  </a:lnTo>
                  <a:lnTo>
                    <a:pt x="100500" y="28820"/>
                  </a:lnTo>
                  <a:lnTo>
                    <a:pt x="100242" y="28549"/>
                  </a:lnTo>
                  <a:close/>
                </a:path>
                <a:path w="598169" h="73659">
                  <a:moveTo>
                    <a:pt x="59537" y="914"/>
                  </a:moveTo>
                  <a:lnTo>
                    <a:pt x="0" y="914"/>
                  </a:lnTo>
                  <a:lnTo>
                    <a:pt x="0" y="9753"/>
                  </a:lnTo>
                  <a:lnTo>
                    <a:pt x="59537" y="9753"/>
                  </a:lnTo>
                  <a:lnTo>
                    <a:pt x="59537" y="914"/>
                  </a:lnTo>
                  <a:close/>
                </a:path>
                <a:path w="598169" h="73659">
                  <a:moveTo>
                    <a:pt x="125601" y="21336"/>
                  </a:moveTo>
                  <a:lnTo>
                    <a:pt x="115339" y="21336"/>
                  </a:lnTo>
                  <a:lnTo>
                    <a:pt x="115409" y="60147"/>
                  </a:lnTo>
                  <a:lnTo>
                    <a:pt x="116863" y="65091"/>
                  </a:lnTo>
                  <a:lnTo>
                    <a:pt x="119911" y="68478"/>
                  </a:lnTo>
                  <a:lnTo>
                    <a:pt x="123027" y="71796"/>
                  </a:lnTo>
                  <a:lnTo>
                    <a:pt x="127667" y="73456"/>
                  </a:lnTo>
                  <a:lnTo>
                    <a:pt x="137962" y="73456"/>
                  </a:lnTo>
                  <a:lnTo>
                    <a:pt x="150138" y="65227"/>
                  </a:lnTo>
                  <a:lnTo>
                    <a:pt x="132679" y="65227"/>
                  </a:lnTo>
                  <a:lnTo>
                    <a:pt x="130004" y="64211"/>
                  </a:lnTo>
                  <a:lnTo>
                    <a:pt x="126481" y="60147"/>
                  </a:lnTo>
                  <a:lnTo>
                    <a:pt x="125601" y="56997"/>
                  </a:lnTo>
                  <a:lnTo>
                    <a:pt x="125601" y="21336"/>
                  </a:lnTo>
                  <a:close/>
                </a:path>
                <a:path w="598169" h="73659">
                  <a:moveTo>
                    <a:pt x="160145" y="61569"/>
                  </a:moveTo>
                  <a:lnTo>
                    <a:pt x="151509" y="61569"/>
                  </a:lnTo>
                  <a:lnTo>
                    <a:pt x="150188" y="65091"/>
                  </a:lnTo>
                  <a:lnTo>
                    <a:pt x="150188" y="72542"/>
                  </a:lnTo>
                  <a:lnTo>
                    <a:pt x="160145" y="72542"/>
                  </a:lnTo>
                  <a:lnTo>
                    <a:pt x="160145" y="61569"/>
                  </a:lnTo>
                  <a:close/>
                </a:path>
                <a:path w="598169" h="73659">
                  <a:moveTo>
                    <a:pt x="160145" y="21336"/>
                  </a:moveTo>
                  <a:lnTo>
                    <a:pt x="149883" y="21336"/>
                  </a:lnTo>
                  <a:lnTo>
                    <a:pt x="149883" y="54864"/>
                  </a:lnTo>
                  <a:lnTo>
                    <a:pt x="148630" y="58454"/>
                  </a:lnTo>
                  <a:lnTo>
                    <a:pt x="143618" y="63872"/>
                  </a:lnTo>
                  <a:lnTo>
                    <a:pt x="140333" y="65227"/>
                  </a:lnTo>
                  <a:lnTo>
                    <a:pt x="150138" y="65227"/>
                  </a:lnTo>
                  <a:lnTo>
                    <a:pt x="150188" y="61569"/>
                  </a:lnTo>
                  <a:lnTo>
                    <a:pt x="160145" y="61569"/>
                  </a:lnTo>
                  <a:lnTo>
                    <a:pt x="160145" y="21336"/>
                  </a:lnTo>
                  <a:close/>
                </a:path>
                <a:path w="598169" h="73659">
                  <a:moveTo>
                    <a:pt x="151509" y="61569"/>
                  </a:moveTo>
                  <a:lnTo>
                    <a:pt x="150188" y="61569"/>
                  </a:lnTo>
                  <a:lnTo>
                    <a:pt x="150188" y="65092"/>
                  </a:lnTo>
                  <a:lnTo>
                    <a:pt x="151509" y="61569"/>
                  </a:lnTo>
                  <a:close/>
                </a:path>
                <a:path w="598169" h="73659">
                  <a:moveTo>
                    <a:pt x="173143" y="60248"/>
                  </a:moveTo>
                  <a:lnTo>
                    <a:pt x="169994" y="67259"/>
                  </a:lnTo>
                  <a:lnTo>
                    <a:pt x="172364" y="69223"/>
                  </a:lnTo>
                  <a:lnTo>
                    <a:pt x="175345" y="70747"/>
                  </a:lnTo>
                  <a:lnTo>
                    <a:pt x="182524" y="72914"/>
                  </a:lnTo>
                  <a:lnTo>
                    <a:pt x="186453" y="73456"/>
                  </a:lnTo>
                  <a:lnTo>
                    <a:pt x="194920" y="73456"/>
                  </a:lnTo>
                  <a:lnTo>
                    <a:pt x="198577" y="72847"/>
                  </a:lnTo>
                  <a:lnTo>
                    <a:pt x="204809" y="70408"/>
                  </a:lnTo>
                  <a:lnTo>
                    <a:pt x="207247" y="68614"/>
                  </a:lnTo>
                  <a:lnTo>
                    <a:pt x="209235" y="65938"/>
                  </a:lnTo>
                  <a:lnTo>
                    <a:pt x="187638" y="65938"/>
                  </a:lnTo>
                  <a:lnTo>
                    <a:pt x="184522" y="65464"/>
                  </a:lnTo>
                  <a:lnTo>
                    <a:pt x="178427" y="63567"/>
                  </a:lnTo>
                  <a:lnTo>
                    <a:pt x="175650" y="62144"/>
                  </a:lnTo>
                  <a:lnTo>
                    <a:pt x="173143" y="60248"/>
                  </a:lnTo>
                  <a:close/>
                </a:path>
                <a:path w="598169" h="73659">
                  <a:moveTo>
                    <a:pt x="195732" y="20421"/>
                  </a:moveTo>
                  <a:lnTo>
                    <a:pt x="187808" y="20421"/>
                  </a:lnTo>
                  <a:lnTo>
                    <a:pt x="184184" y="21098"/>
                  </a:lnTo>
                  <a:lnTo>
                    <a:pt x="171518" y="33121"/>
                  </a:lnTo>
                  <a:lnTo>
                    <a:pt x="171620" y="40030"/>
                  </a:lnTo>
                  <a:lnTo>
                    <a:pt x="197189" y="52358"/>
                  </a:lnTo>
                  <a:lnTo>
                    <a:pt x="199119" y="53171"/>
                  </a:lnTo>
                  <a:lnTo>
                    <a:pt x="200271" y="54254"/>
                  </a:lnTo>
                  <a:lnTo>
                    <a:pt x="201490" y="55337"/>
                  </a:lnTo>
                  <a:lnTo>
                    <a:pt x="202099" y="56760"/>
                  </a:lnTo>
                  <a:lnTo>
                    <a:pt x="202099" y="60824"/>
                  </a:lnTo>
                  <a:lnTo>
                    <a:pt x="201151" y="62652"/>
                  </a:lnTo>
                  <a:lnTo>
                    <a:pt x="199255" y="64008"/>
                  </a:lnTo>
                  <a:lnTo>
                    <a:pt x="197358" y="65294"/>
                  </a:lnTo>
                  <a:lnTo>
                    <a:pt x="194547" y="65938"/>
                  </a:lnTo>
                  <a:lnTo>
                    <a:pt x="209235" y="65938"/>
                  </a:lnTo>
                  <a:lnTo>
                    <a:pt x="210769" y="63872"/>
                  </a:lnTo>
                  <a:lnTo>
                    <a:pt x="211650" y="61095"/>
                  </a:lnTo>
                  <a:lnTo>
                    <a:pt x="211650" y="54254"/>
                  </a:lnTo>
                  <a:lnTo>
                    <a:pt x="210498" y="51342"/>
                  </a:lnTo>
                  <a:lnTo>
                    <a:pt x="205892" y="47006"/>
                  </a:lnTo>
                  <a:lnTo>
                    <a:pt x="202438" y="45449"/>
                  </a:lnTo>
                  <a:lnTo>
                    <a:pt x="188078" y="42570"/>
                  </a:lnTo>
                  <a:lnTo>
                    <a:pt x="185640" y="41960"/>
                  </a:lnTo>
                  <a:lnTo>
                    <a:pt x="183845" y="41113"/>
                  </a:lnTo>
                  <a:lnTo>
                    <a:pt x="182694" y="40030"/>
                  </a:lnTo>
                  <a:lnTo>
                    <a:pt x="181610" y="38878"/>
                  </a:lnTo>
                  <a:lnTo>
                    <a:pt x="181068" y="37423"/>
                  </a:lnTo>
                  <a:lnTo>
                    <a:pt x="181185" y="33121"/>
                  </a:lnTo>
                  <a:lnTo>
                    <a:pt x="181983" y="31496"/>
                  </a:lnTo>
                  <a:lnTo>
                    <a:pt x="185640" y="28651"/>
                  </a:lnTo>
                  <a:lnTo>
                    <a:pt x="188451" y="27940"/>
                  </a:lnTo>
                  <a:lnTo>
                    <a:pt x="210052" y="27940"/>
                  </a:lnTo>
                  <a:lnTo>
                    <a:pt x="210634" y="26720"/>
                  </a:lnTo>
                  <a:lnTo>
                    <a:pt x="208466" y="24688"/>
                  </a:lnTo>
                  <a:lnTo>
                    <a:pt x="205757" y="23130"/>
                  </a:lnTo>
                  <a:lnTo>
                    <a:pt x="199254" y="20963"/>
                  </a:lnTo>
                  <a:lnTo>
                    <a:pt x="195732" y="20421"/>
                  </a:lnTo>
                  <a:close/>
                </a:path>
                <a:path w="598169" h="73659">
                  <a:moveTo>
                    <a:pt x="210052" y="27940"/>
                  </a:moveTo>
                  <a:lnTo>
                    <a:pt x="194954" y="27940"/>
                  </a:lnTo>
                  <a:lnTo>
                    <a:pt x="197629" y="28448"/>
                  </a:lnTo>
                  <a:lnTo>
                    <a:pt x="200271" y="29464"/>
                  </a:lnTo>
                  <a:lnTo>
                    <a:pt x="202912" y="30412"/>
                  </a:lnTo>
                  <a:lnTo>
                    <a:pt x="205283" y="31766"/>
                  </a:lnTo>
                  <a:lnTo>
                    <a:pt x="207383" y="33528"/>
                  </a:lnTo>
                  <a:lnTo>
                    <a:pt x="210052" y="27940"/>
                  </a:lnTo>
                  <a:close/>
                </a:path>
                <a:path w="598169" h="73659">
                  <a:moveTo>
                    <a:pt x="255912" y="21336"/>
                  </a:moveTo>
                  <a:lnTo>
                    <a:pt x="245955" y="21336"/>
                  </a:lnTo>
                  <a:lnTo>
                    <a:pt x="246161" y="23469"/>
                  </a:lnTo>
                  <a:lnTo>
                    <a:pt x="246327" y="25535"/>
                  </a:lnTo>
                  <a:lnTo>
                    <a:pt x="246463" y="27635"/>
                  </a:lnTo>
                  <a:lnTo>
                    <a:pt x="246664" y="29645"/>
                  </a:lnTo>
                  <a:lnTo>
                    <a:pt x="246768" y="72542"/>
                  </a:lnTo>
                  <a:lnTo>
                    <a:pt x="257029" y="72542"/>
                  </a:lnTo>
                  <a:lnTo>
                    <a:pt x="257029" y="38947"/>
                  </a:lnTo>
                  <a:lnTo>
                    <a:pt x="258316" y="35356"/>
                  </a:lnTo>
                  <a:lnTo>
                    <a:pt x="261469" y="32105"/>
                  </a:lnTo>
                  <a:lnTo>
                    <a:pt x="255607" y="32105"/>
                  </a:lnTo>
                  <a:lnTo>
                    <a:pt x="256608" y="29667"/>
                  </a:lnTo>
                  <a:lnTo>
                    <a:pt x="255912" y="21336"/>
                  </a:lnTo>
                  <a:close/>
                </a:path>
                <a:path w="598169" h="73659">
                  <a:moveTo>
                    <a:pt x="290765" y="28651"/>
                  </a:moveTo>
                  <a:lnTo>
                    <a:pt x="274911" y="28651"/>
                  </a:lnTo>
                  <a:lnTo>
                    <a:pt x="277620" y="29667"/>
                  </a:lnTo>
                  <a:lnTo>
                    <a:pt x="279381" y="31699"/>
                  </a:lnTo>
                  <a:lnTo>
                    <a:pt x="281210" y="33663"/>
                  </a:lnTo>
                  <a:lnTo>
                    <a:pt x="282124" y="36915"/>
                  </a:lnTo>
                  <a:lnTo>
                    <a:pt x="282124" y="72542"/>
                  </a:lnTo>
                  <a:lnTo>
                    <a:pt x="292386" y="72542"/>
                  </a:lnTo>
                  <a:lnTo>
                    <a:pt x="292325" y="33663"/>
                  </a:lnTo>
                  <a:lnTo>
                    <a:pt x="290828" y="28718"/>
                  </a:lnTo>
                  <a:close/>
                </a:path>
                <a:path w="598169" h="73659">
                  <a:moveTo>
                    <a:pt x="256617" y="29645"/>
                  </a:moveTo>
                  <a:lnTo>
                    <a:pt x="255607" y="32105"/>
                  </a:lnTo>
                  <a:lnTo>
                    <a:pt x="256826" y="32105"/>
                  </a:lnTo>
                  <a:lnTo>
                    <a:pt x="256617" y="29645"/>
                  </a:lnTo>
                  <a:close/>
                </a:path>
                <a:path w="598169" h="73659">
                  <a:moveTo>
                    <a:pt x="280126" y="20421"/>
                  </a:moveTo>
                  <a:lnTo>
                    <a:pt x="269831" y="20421"/>
                  </a:lnTo>
                  <a:lnTo>
                    <a:pt x="266072" y="21437"/>
                  </a:lnTo>
                  <a:lnTo>
                    <a:pt x="262820" y="23469"/>
                  </a:lnTo>
                  <a:lnTo>
                    <a:pt x="259569" y="25434"/>
                  </a:lnTo>
                  <a:lnTo>
                    <a:pt x="257165" y="28312"/>
                  </a:lnTo>
                  <a:lnTo>
                    <a:pt x="256617" y="29645"/>
                  </a:lnTo>
                  <a:lnTo>
                    <a:pt x="256826" y="32105"/>
                  </a:lnTo>
                  <a:lnTo>
                    <a:pt x="261469" y="32105"/>
                  </a:lnTo>
                  <a:lnTo>
                    <a:pt x="263464" y="30006"/>
                  </a:lnTo>
                  <a:lnTo>
                    <a:pt x="266918" y="28651"/>
                  </a:lnTo>
                  <a:lnTo>
                    <a:pt x="290765" y="28651"/>
                  </a:lnTo>
                  <a:lnTo>
                    <a:pt x="287712" y="25400"/>
                  </a:lnTo>
                  <a:lnTo>
                    <a:pt x="284664" y="22081"/>
                  </a:lnTo>
                  <a:lnTo>
                    <a:pt x="280126" y="20421"/>
                  </a:lnTo>
                  <a:close/>
                </a:path>
                <a:path w="598169" h="73659">
                  <a:moveTo>
                    <a:pt x="315223" y="21336"/>
                  </a:moveTo>
                  <a:lnTo>
                    <a:pt x="304961" y="21336"/>
                  </a:lnTo>
                  <a:lnTo>
                    <a:pt x="304961" y="72542"/>
                  </a:lnTo>
                  <a:lnTo>
                    <a:pt x="315223" y="72542"/>
                  </a:lnTo>
                  <a:lnTo>
                    <a:pt x="315223" y="21336"/>
                  </a:lnTo>
                  <a:close/>
                </a:path>
                <a:path w="598169" h="73659">
                  <a:moveTo>
                    <a:pt x="316036" y="0"/>
                  </a:moveTo>
                  <a:lnTo>
                    <a:pt x="304149" y="0"/>
                  </a:lnTo>
                  <a:lnTo>
                    <a:pt x="304149" y="10668"/>
                  </a:lnTo>
                  <a:lnTo>
                    <a:pt x="316036" y="10668"/>
                  </a:lnTo>
                  <a:lnTo>
                    <a:pt x="316036" y="0"/>
                  </a:lnTo>
                  <a:close/>
                </a:path>
                <a:path w="598169" h="73659">
                  <a:moveTo>
                    <a:pt x="332294" y="21336"/>
                  </a:moveTo>
                  <a:lnTo>
                    <a:pt x="321321" y="21336"/>
                  </a:lnTo>
                  <a:lnTo>
                    <a:pt x="343267" y="72542"/>
                  </a:lnTo>
                  <a:lnTo>
                    <a:pt x="352614" y="72542"/>
                  </a:lnTo>
                  <a:lnTo>
                    <a:pt x="356245" y="64109"/>
                  </a:lnTo>
                  <a:lnTo>
                    <a:pt x="346620" y="64109"/>
                  </a:lnTo>
                  <a:lnTo>
                    <a:pt x="348106" y="60493"/>
                  </a:lnTo>
                  <a:lnTo>
                    <a:pt x="332294" y="21336"/>
                  </a:lnTo>
                  <a:close/>
                </a:path>
                <a:path w="598169" h="73659">
                  <a:moveTo>
                    <a:pt x="348106" y="60493"/>
                  </a:moveTo>
                  <a:lnTo>
                    <a:pt x="346620" y="64109"/>
                  </a:lnTo>
                  <a:lnTo>
                    <a:pt x="349566" y="64109"/>
                  </a:lnTo>
                  <a:lnTo>
                    <a:pt x="348106" y="60493"/>
                  </a:lnTo>
                  <a:close/>
                </a:path>
                <a:path w="598169" h="73659">
                  <a:moveTo>
                    <a:pt x="374661" y="21336"/>
                  </a:moveTo>
                  <a:lnTo>
                    <a:pt x="364197" y="21336"/>
                  </a:lnTo>
                  <a:lnTo>
                    <a:pt x="348106" y="60493"/>
                  </a:lnTo>
                  <a:lnTo>
                    <a:pt x="349566" y="64109"/>
                  </a:lnTo>
                  <a:lnTo>
                    <a:pt x="356245" y="64109"/>
                  </a:lnTo>
                  <a:lnTo>
                    <a:pt x="374661" y="21336"/>
                  </a:lnTo>
                  <a:close/>
                </a:path>
                <a:path w="598169" h="73659">
                  <a:moveTo>
                    <a:pt x="406325" y="20421"/>
                  </a:moveTo>
                  <a:lnTo>
                    <a:pt x="396640" y="20421"/>
                  </a:lnTo>
                  <a:lnTo>
                    <a:pt x="392338" y="21539"/>
                  </a:lnTo>
                  <a:lnTo>
                    <a:pt x="376929" y="41690"/>
                  </a:lnTo>
                  <a:lnTo>
                    <a:pt x="376929" y="55304"/>
                  </a:lnTo>
                  <a:lnTo>
                    <a:pt x="379300" y="61772"/>
                  </a:lnTo>
                  <a:lnTo>
                    <a:pt x="388782" y="71120"/>
                  </a:lnTo>
                  <a:lnTo>
                    <a:pt x="395285" y="73456"/>
                  </a:lnTo>
                  <a:lnTo>
                    <a:pt x="407341" y="73456"/>
                  </a:lnTo>
                  <a:lnTo>
                    <a:pt x="422954" y="66954"/>
                  </a:lnTo>
                  <a:lnTo>
                    <a:pt x="422225" y="65430"/>
                  </a:lnTo>
                  <a:lnTo>
                    <a:pt x="398333" y="65430"/>
                  </a:lnTo>
                  <a:lnTo>
                    <a:pt x="394133" y="63906"/>
                  </a:lnTo>
                  <a:lnTo>
                    <a:pt x="391153" y="60858"/>
                  </a:lnTo>
                  <a:lnTo>
                    <a:pt x="388241" y="57810"/>
                  </a:lnTo>
                  <a:lnTo>
                    <a:pt x="386784" y="53272"/>
                  </a:lnTo>
                  <a:lnTo>
                    <a:pt x="386784" y="48361"/>
                  </a:lnTo>
                  <a:lnTo>
                    <a:pt x="384956" y="48361"/>
                  </a:lnTo>
                  <a:lnTo>
                    <a:pt x="384956" y="42468"/>
                  </a:lnTo>
                  <a:lnTo>
                    <a:pt x="386784" y="42468"/>
                  </a:lnTo>
                  <a:lnTo>
                    <a:pt x="386891" y="40097"/>
                  </a:lnTo>
                  <a:lnTo>
                    <a:pt x="388071" y="35966"/>
                  </a:lnTo>
                  <a:lnTo>
                    <a:pt x="391197" y="32004"/>
                  </a:lnTo>
                  <a:lnTo>
                    <a:pt x="393219" y="29396"/>
                  </a:lnTo>
                  <a:lnTo>
                    <a:pt x="396877" y="27736"/>
                  </a:lnTo>
                  <a:lnTo>
                    <a:pt x="418777" y="27736"/>
                  </a:lnTo>
                  <a:lnTo>
                    <a:pt x="416858" y="25501"/>
                  </a:lnTo>
                  <a:lnTo>
                    <a:pt x="410356" y="21437"/>
                  </a:lnTo>
                  <a:lnTo>
                    <a:pt x="406325" y="20421"/>
                  </a:lnTo>
                  <a:close/>
                </a:path>
                <a:path w="598169" h="73659">
                  <a:moveTo>
                    <a:pt x="419601" y="59943"/>
                  </a:moveTo>
                  <a:lnTo>
                    <a:pt x="406732" y="65430"/>
                  </a:lnTo>
                  <a:lnTo>
                    <a:pt x="422225" y="65430"/>
                  </a:lnTo>
                  <a:lnTo>
                    <a:pt x="419601" y="59943"/>
                  </a:lnTo>
                  <a:close/>
                </a:path>
                <a:path w="598169" h="73659">
                  <a:moveTo>
                    <a:pt x="386784" y="42468"/>
                  </a:moveTo>
                  <a:lnTo>
                    <a:pt x="384956" y="42468"/>
                  </a:lnTo>
                  <a:lnTo>
                    <a:pt x="384956" y="48361"/>
                  </a:lnTo>
                  <a:lnTo>
                    <a:pt x="386784" y="48361"/>
                  </a:lnTo>
                  <a:lnTo>
                    <a:pt x="386784" y="42468"/>
                  </a:lnTo>
                  <a:close/>
                </a:path>
                <a:path w="598169" h="73659">
                  <a:moveTo>
                    <a:pt x="414826" y="42468"/>
                  </a:moveTo>
                  <a:lnTo>
                    <a:pt x="386784" y="42468"/>
                  </a:lnTo>
                  <a:lnTo>
                    <a:pt x="386784" y="48361"/>
                  </a:lnTo>
                  <a:lnTo>
                    <a:pt x="423564" y="48361"/>
                  </a:lnTo>
                  <a:lnTo>
                    <a:pt x="423564" y="43789"/>
                  </a:lnTo>
                  <a:lnTo>
                    <a:pt x="414826" y="43789"/>
                  </a:lnTo>
                  <a:lnTo>
                    <a:pt x="414826" y="42468"/>
                  </a:lnTo>
                  <a:close/>
                </a:path>
                <a:path w="598169" h="73659">
                  <a:moveTo>
                    <a:pt x="418777" y="27736"/>
                  </a:moveTo>
                  <a:lnTo>
                    <a:pt x="405885" y="27736"/>
                  </a:lnTo>
                  <a:lnTo>
                    <a:pt x="409136" y="29159"/>
                  </a:lnTo>
                  <a:lnTo>
                    <a:pt x="411456" y="32105"/>
                  </a:lnTo>
                  <a:lnTo>
                    <a:pt x="413674" y="34781"/>
                  </a:lnTo>
                  <a:lnTo>
                    <a:pt x="414826" y="38709"/>
                  </a:lnTo>
                  <a:lnTo>
                    <a:pt x="414826" y="43789"/>
                  </a:lnTo>
                  <a:lnTo>
                    <a:pt x="416553" y="42468"/>
                  </a:lnTo>
                  <a:lnTo>
                    <a:pt x="423564" y="42468"/>
                  </a:lnTo>
                  <a:lnTo>
                    <a:pt x="423564" y="40097"/>
                  </a:lnTo>
                  <a:lnTo>
                    <a:pt x="422717" y="35763"/>
                  </a:lnTo>
                  <a:lnTo>
                    <a:pt x="419330" y="28380"/>
                  </a:lnTo>
                  <a:lnTo>
                    <a:pt x="418777" y="27736"/>
                  </a:lnTo>
                  <a:close/>
                </a:path>
                <a:path w="598169" h="73659">
                  <a:moveTo>
                    <a:pt x="423564" y="42468"/>
                  </a:moveTo>
                  <a:lnTo>
                    <a:pt x="416553" y="42468"/>
                  </a:lnTo>
                  <a:lnTo>
                    <a:pt x="414826" y="43789"/>
                  </a:lnTo>
                  <a:lnTo>
                    <a:pt x="423564" y="43789"/>
                  </a:lnTo>
                  <a:lnTo>
                    <a:pt x="423564" y="42468"/>
                  </a:lnTo>
                  <a:close/>
                </a:path>
                <a:path w="598169" h="73659">
                  <a:moveTo>
                    <a:pt x="457386" y="20421"/>
                  </a:moveTo>
                  <a:lnTo>
                    <a:pt x="448378" y="20421"/>
                  </a:lnTo>
                  <a:lnTo>
                    <a:pt x="444415" y="21504"/>
                  </a:lnTo>
                  <a:lnTo>
                    <a:pt x="441028" y="23672"/>
                  </a:lnTo>
                  <a:lnTo>
                    <a:pt x="437642" y="25772"/>
                  </a:lnTo>
                  <a:lnTo>
                    <a:pt x="435000" y="28787"/>
                  </a:lnTo>
                  <a:lnTo>
                    <a:pt x="433009" y="32918"/>
                  </a:lnTo>
                  <a:lnTo>
                    <a:pt x="431275" y="36643"/>
                  </a:lnTo>
                  <a:lnTo>
                    <a:pt x="430465" y="40843"/>
                  </a:lnTo>
                  <a:lnTo>
                    <a:pt x="430478" y="53035"/>
                  </a:lnTo>
                  <a:lnTo>
                    <a:pt x="448378" y="73456"/>
                  </a:lnTo>
                  <a:lnTo>
                    <a:pt x="457251" y="73456"/>
                  </a:lnTo>
                  <a:lnTo>
                    <a:pt x="461078" y="72373"/>
                  </a:lnTo>
                  <a:lnTo>
                    <a:pt x="467783" y="67970"/>
                  </a:lnTo>
                  <a:lnTo>
                    <a:pt x="469667" y="65430"/>
                  </a:lnTo>
                  <a:lnTo>
                    <a:pt x="450917" y="65430"/>
                  </a:lnTo>
                  <a:lnTo>
                    <a:pt x="447328" y="63872"/>
                  </a:lnTo>
                  <a:lnTo>
                    <a:pt x="442044" y="57641"/>
                  </a:lnTo>
                  <a:lnTo>
                    <a:pt x="440724" y="53035"/>
                  </a:lnTo>
                  <a:lnTo>
                    <a:pt x="440724" y="40843"/>
                  </a:lnTo>
                  <a:lnTo>
                    <a:pt x="442044" y="36271"/>
                  </a:lnTo>
                  <a:lnTo>
                    <a:pt x="447395" y="30107"/>
                  </a:lnTo>
                  <a:lnTo>
                    <a:pt x="450985" y="28549"/>
                  </a:lnTo>
                  <a:lnTo>
                    <a:pt x="469753" y="28549"/>
                  </a:lnTo>
                  <a:lnTo>
                    <a:pt x="467919" y="26009"/>
                  </a:lnTo>
                  <a:lnTo>
                    <a:pt x="461281" y="21539"/>
                  </a:lnTo>
                  <a:lnTo>
                    <a:pt x="457386" y="20421"/>
                  </a:lnTo>
                  <a:close/>
                </a:path>
                <a:path w="598169" h="73659">
                  <a:moveTo>
                    <a:pt x="480246" y="61163"/>
                  </a:moveTo>
                  <a:lnTo>
                    <a:pt x="471102" y="61163"/>
                  </a:lnTo>
                  <a:lnTo>
                    <a:pt x="470018" y="64956"/>
                  </a:lnTo>
                  <a:lnTo>
                    <a:pt x="469984" y="72542"/>
                  </a:lnTo>
                  <a:lnTo>
                    <a:pt x="480246" y="72542"/>
                  </a:lnTo>
                  <a:lnTo>
                    <a:pt x="480246" y="61163"/>
                  </a:lnTo>
                  <a:close/>
                </a:path>
                <a:path w="598169" h="73659">
                  <a:moveTo>
                    <a:pt x="469753" y="28549"/>
                  </a:moveTo>
                  <a:lnTo>
                    <a:pt x="459858" y="28549"/>
                  </a:lnTo>
                  <a:lnTo>
                    <a:pt x="463380" y="30107"/>
                  </a:lnTo>
                  <a:lnTo>
                    <a:pt x="466022" y="33223"/>
                  </a:lnTo>
                  <a:lnTo>
                    <a:pt x="468731" y="36271"/>
                  </a:lnTo>
                  <a:lnTo>
                    <a:pt x="470086" y="40843"/>
                  </a:lnTo>
                  <a:lnTo>
                    <a:pt x="470086" y="53035"/>
                  </a:lnTo>
                  <a:lnTo>
                    <a:pt x="468731" y="57641"/>
                  </a:lnTo>
                  <a:lnTo>
                    <a:pt x="466022" y="60756"/>
                  </a:lnTo>
                  <a:lnTo>
                    <a:pt x="463380" y="63872"/>
                  </a:lnTo>
                  <a:lnTo>
                    <a:pt x="459858" y="65430"/>
                  </a:lnTo>
                  <a:lnTo>
                    <a:pt x="469667" y="65430"/>
                  </a:lnTo>
                  <a:lnTo>
                    <a:pt x="469868" y="65159"/>
                  </a:lnTo>
                  <a:lnTo>
                    <a:pt x="469984" y="61163"/>
                  </a:lnTo>
                  <a:lnTo>
                    <a:pt x="480246" y="61163"/>
                  </a:lnTo>
                  <a:lnTo>
                    <a:pt x="480246" y="32918"/>
                  </a:lnTo>
                  <a:lnTo>
                    <a:pt x="470086" y="32918"/>
                  </a:lnTo>
                  <a:lnTo>
                    <a:pt x="470333" y="30107"/>
                  </a:lnTo>
                  <a:lnTo>
                    <a:pt x="470291" y="29667"/>
                  </a:lnTo>
                  <a:lnTo>
                    <a:pt x="470120" y="29057"/>
                  </a:lnTo>
                  <a:lnTo>
                    <a:pt x="469753" y="28549"/>
                  </a:lnTo>
                  <a:close/>
                </a:path>
                <a:path w="598169" h="73659">
                  <a:moveTo>
                    <a:pt x="471102" y="61163"/>
                  </a:moveTo>
                  <a:lnTo>
                    <a:pt x="469984" y="61163"/>
                  </a:lnTo>
                  <a:lnTo>
                    <a:pt x="469984" y="65002"/>
                  </a:lnTo>
                  <a:lnTo>
                    <a:pt x="471102" y="61163"/>
                  </a:lnTo>
                  <a:close/>
                </a:path>
                <a:path w="598169" h="73659">
                  <a:moveTo>
                    <a:pt x="470352" y="29884"/>
                  </a:moveTo>
                  <a:lnTo>
                    <a:pt x="470086" y="32918"/>
                  </a:lnTo>
                  <a:lnTo>
                    <a:pt x="471204" y="32918"/>
                  </a:lnTo>
                  <a:lnTo>
                    <a:pt x="470352" y="29884"/>
                  </a:lnTo>
                  <a:close/>
                </a:path>
                <a:path w="598169" h="73659">
                  <a:moveTo>
                    <a:pt x="481059" y="21336"/>
                  </a:moveTo>
                  <a:lnTo>
                    <a:pt x="471102" y="21336"/>
                  </a:lnTo>
                  <a:lnTo>
                    <a:pt x="470469" y="28549"/>
                  </a:lnTo>
                  <a:lnTo>
                    <a:pt x="470415" y="30107"/>
                  </a:lnTo>
                  <a:lnTo>
                    <a:pt x="471204" y="32918"/>
                  </a:lnTo>
                  <a:lnTo>
                    <a:pt x="480246" y="32918"/>
                  </a:lnTo>
                  <a:lnTo>
                    <a:pt x="480372" y="28787"/>
                  </a:lnTo>
                  <a:lnTo>
                    <a:pt x="480449" y="27635"/>
                  </a:lnTo>
                  <a:lnTo>
                    <a:pt x="481059" y="21336"/>
                  </a:lnTo>
                  <a:close/>
                </a:path>
                <a:path w="598169" h="73659">
                  <a:moveTo>
                    <a:pt x="503144" y="21336"/>
                  </a:moveTo>
                  <a:lnTo>
                    <a:pt x="492883" y="21336"/>
                  </a:lnTo>
                  <a:lnTo>
                    <a:pt x="492952" y="60147"/>
                  </a:lnTo>
                  <a:lnTo>
                    <a:pt x="494407" y="65091"/>
                  </a:lnTo>
                  <a:lnTo>
                    <a:pt x="497455" y="68478"/>
                  </a:lnTo>
                  <a:lnTo>
                    <a:pt x="500570" y="71796"/>
                  </a:lnTo>
                  <a:lnTo>
                    <a:pt x="505210" y="73456"/>
                  </a:lnTo>
                  <a:lnTo>
                    <a:pt x="515505" y="73456"/>
                  </a:lnTo>
                  <a:lnTo>
                    <a:pt x="527681" y="65227"/>
                  </a:lnTo>
                  <a:lnTo>
                    <a:pt x="510222" y="65227"/>
                  </a:lnTo>
                  <a:lnTo>
                    <a:pt x="507547" y="64211"/>
                  </a:lnTo>
                  <a:lnTo>
                    <a:pt x="504025" y="60147"/>
                  </a:lnTo>
                  <a:lnTo>
                    <a:pt x="503144" y="56997"/>
                  </a:lnTo>
                  <a:lnTo>
                    <a:pt x="503144" y="21336"/>
                  </a:lnTo>
                  <a:close/>
                </a:path>
                <a:path w="598169" h="73659">
                  <a:moveTo>
                    <a:pt x="537688" y="61569"/>
                  </a:moveTo>
                  <a:lnTo>
                    <a:pt x="529052" y="61569"/>
                  </a:lnTo>
                  <a:lnTo>
                    <a:pt x="527732" y="65091"/>
                  </a:lnTo>
                  <a:lnTo>
                    <a:pt x="527731" y="72542"/>
                  </a:lnTo>
                  <a:lnTo>
                    <a:pt x="537688" y="72542"/>
                  </a:lnTo>
                  <a:lnTo>
                    <a:pt x="537688" y="61569"/>
                  </a:lnTo>
                  <a:close/>
                </a:path>
                <a:path w="598169" h="73659">
                  <a:moveTo>
                    <a:pt x="537688" y="21336"/>
                  </a:moveTo>
                  <a:lnTo>
                    <a:pt x="527427" y="21336"/>
                  </a:lnTo>
                  <a:lnTo>
                    <a:pt x="527427" y="54864"/>
                  </a:lnTo>
                  <a:lnTo>
                    <a:pt x="526173" y="58454"/>
                  </a:lnTo>
                  <a:lnTo>
                    <a:pt x="521161" y="63872"/>
                  </a:lnTo>
                  <a:lnTo>
                    <a:pt x="517876" y="65227"/>
                  </a:lnTo>
                  <a:lnTo>
                    <a:pt x="527681" y="65227"/>
                  </a:lnTo>
                  <a:lnTo>
                    <a:pt x="527731" y="61569"/>
                  </a:lnTo>
                  <a:lnTo>
                    <a:pt x="537688" y="61569"/>
                  </a:lnTo>
                  <a:lnTo>
                    <a:pt x="537688" y="21336"/>
                  </a:lnTo>
                  <a:close/>
                </a:path>
                <a:path w="598169" h="73659">
                  <a:moveTo>
                    <a:pt x="529052" y="61569"/>
                  </a:moveTo>
                  <a:lnTo>
                    <a:pt x="527731" y="61569"/>
                  </a:lnTo>
                  <a:lnTo>
                    <a:pt x="527731" y="65092"/>
                  </a:lnTo>
                  <a:lnTo>
                    <a:pt x="529052" y="61569"/>
                  </a:lnTo>
                  <a:close/>
                </a:path>
                <a:path w="598169" h="73659">
                  <a:moveTo>
                    <a:pt x="564668" y="46131"/>
                  </a:moveTo>
                  <a:lnTo>
                    <a:pt x="543371" y="72542"/>
                  </a:lnTo>
                  <a:lnTo>
                    <a:pt x="555563" y="72542"/>
                  </a:lnTo>
                  <a:lnTo>
                    <a:pt x="570595" y="53436"/>
                  </a:lnTo>
                  <a:lnTo>
                    <a:pt x="568771" y="51104"/>
                  </a:lnTo>
                  <a:lnTo>
                    <a:pt x="580558" y="51104"/>
                  </a:lnTo>
                  <a:lnTo>
                    <a:pt x="578511" y="48564"/>
                  </a:lnTo>
                  <a:lnTo>
                    <a:pt x="566638" y="48564"/>
                  </a:lnTo>
                  <a:lnTo>
                    <a:pt x="564668" y="46131"/>
                  </a:lnTo>
                  <a:close/>
                </a:path>
                <a:path w="598169" h="73659">
                  <a:moveTo>
                    <a:pt x="580558" y="51104"/>
                  </a:moveTo>
                  <a:lnTo>
                    <a:pt x="572429" y="51104"/>
                  </a:lnTo>
                  <a:lnTo>
                    <a:pt x="570595" y="53436"/>
                  </a:lnTo>
                  <a:lnTo>
                    <a:pt x="585535" y="72542"/>
                  </a:lnTo>
                  <a:lnTo>
                    <a:pt x="597829" y="72542"/>
                  </a:lnTo>
                  <a:lnTo>
                    <a:pt x="580558" y="51104"/>
                  </a:lnTo>
                  <a:close/>
                </a:path>
                <a:path w="598169" h="73659">
                  <a:moveTo>
                    <a:pt x="572429" y="51104"/>
                  </a:moveTo>
                  <a:lnTo>
                    <a:pt x="568771" y="51104"/>
                  </a:lnTo>
                  <a:lnTo>
                    <a:pt x="570595" y="53436"/>
                  </a:lnTo>
                  <a:lnTo>
                    <a:pt x="572429" y="51104"/>
                  </a:lnTo>
                  <a:close/>
                </a:path>
                <a:path w="598169" h="73659">
                  <a:moveTo>
                    <a:pt x="566638" y="43687"/>
                  </a:moveTo>
                  <a:lnTo>
                    <a:pt x="564668" y="46131"/>
                  </a:lnTo>
                  <a:lnTo>
                    <a:pt x="566638" y="48564"/>
                  </a:lnTo>
                  <a:lnTo>
                    <a:pt x="566638" y="43687"/>
                  </a:lnTo>
                  <a:close/>
                </a:path>
                <a:path w="598169" h="73659">
                  <a:moveTo>
                    <a:pt x="578509" y="43687"/>
                  </a:moveTo>
                  <a:lnTo>
                    <a:pt x="566638" y="43687"/>
                  </a:lnTo>
                  <a:lnTo>
                    <a:pt x="566638" y="48564"/>
                  </a:lnTo>
                  <a:lnTo>
                    <a:pt x="578511" y="48564"/>
                  </a:lnTo>
                  <a:lnTo>
                    <a:pt x="574664" y="48463"/>
                  </a:lnTo>
                  <a:lnTo>
                    <a:pt x="574664" y="43789"/>
                  </a:lnTo>
                  <a:lnTo>
                    <a:pt x="578428" y="43789"/>
                  </a:lnTo>
                  <a:close/>
                </a:path>
                <a:path w="598169" h="73659">
                  <a:moveTo>
                    <a:pt x="574664" y="43789"/>
                  </a:moveTo>
                  <a:lnTo>
                    <a:pt x="574664" y="48463"/>
                  </a:lnTo>
                  <a:lnTo>
                    <a:pt x="576546" y="46125"/>
                  </a:lnTo>
                  <a:lnTo>
                    <a:pt x="574664" y="43789"/>
                  </a:lnTo>
                  <a:close/>
                </a:path>
                <a:path w="598169" h="73659">
                  <a:moveTo>
                    <a:pt x="576546" y="46125"/>
                  </a:moveTo>
                  <a:lnTo>
                    <a:pt x="574664" y="48463"/>
                  </a:lnTo>
                  <a:lnTo>
                    <a:pt x="578430" y="48463"/>
                  </a:lnTo>
                  <a:lnTo>
                    <a:pt x="576546" y="46125"/>
                  </a:lnTo>
                  <a:close/>
                </a:path>
                <a:path w="598169" h="73659">
                  <a:moveTo>
                    <a:pt x="556884" y="21336"/>
                  </a:moveTo>
                  <a:lnTo>
                    <a:pt x="544591" y="21336"/>
                  </a:lnTo>
                  <a:lnTo>
                    <a:pt x="564668" y="46131"/>
                  </a:lnTo>
                  <a:lnTo>
                    <a:pt x="566638" y="43687"/>
                  </a:lnTo>
                  <a:lnTo>
                    <a:pt x="578509" y="43687"/>
                  </a:lnTo>
                  <a:lnTo>
                    <a:pt x="580391" y="41351"/>
                  </a:lnTo>
                  <a:lnTo>
                    <a:pt x="568771" y="41351"/>
                  </a:lnTo>
                  <a:lnTo>
                    <a:pt x="570600" y="38996"/>
                  </a:lnTo>
                  <a:lnTo>
                    <a:pt x="556884" y="21336"/>
                  </a:lnTo>
                  <a:close/>
                </a:path>
                <a:path w="598169" h="73659">
                  <a:moveTo>
                    <a:pt x="578428" y="43789"/>
                  </a:moveTo>
                  <a:lnTo>
                    <a:pt x="574664" y="43789"/>
                  </a:lnTo>
                  <a:lnTo>
                    <a:pt x="576546" y="46125"/>
                  </a:lnTo>
                  <a:lnTo>
                    <a:pt x="578428" y="43789"/>
                  </a:lnTo>
                  <a:close/>
                </a:path>
                <a:path w="598169" h="73659">
                  <a:moveTo>
                    <a:pt x="570600" y="38996"/>
                  </a:moveTo>
                  <a:lnTo>
                    <a:pt x="568771" y="41351"/>
                  </a:lnTo>
                  <a:lnTo>
                    <a:pt x="572429" y="41351"/>
                  </a:lnTo>
                  <a:lnTo>
                    <a:pt x="570600" y="38996"/>
                  </a:lnTo>
                  <a:close/>
                </a:path>
                <a:path w="598169" h="73659">
                  <a:moveTo>
                    <a:pt x="596508" y="21336"/>
                  </a:moveTo>
                  <a:lnTo>
                    <a:pt x="584316" y="21336"/>
                  </a:lnTo>
                  <a:lnTo>
                    <a:pt x="570600" y="38996"/>
                  </a:lnTo>
                  <a:lnTo>
                    <a:pt x="572429" y="41351"/>
                  </a:lnTo>
                  <a:lnTo>
                    <a:pt x="580391" y="41351"/>
                  </a:lnTo>
                  <a:lnTo>
                    <a:pt x="596508" y="21336"/>
                  </a:lnTo>
                  <a:close/>
                </a:path>
              </a:pathLst>
            </a:custGeom>
            <a:solidFill>
              <a:srgbClr val="020817"/>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54</Words>
  <Application>Microsoft Office PowerPoint</Application>
  <PresentationFormat>Personnalisé</PresentationFormat>
  <Paragraphs>3</Paragraphs>
  <Slides>6</Slides>
  <Notes>1</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6</vt:i4>
      </vt:variant>
    </vt:vector>
  </HeadingPairs>
  <TitlesOfParts>
    <vt:vector size="8" baseType="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user</cp:lastModifiedBy>
  <cp:revision>11</cp:revision>
  <dcterms:created xsi:type="dcterms:W3CDTF">2024-10-31T09:54:15Z</dcterms:created>
  <dcterms:modified xsi:type="dcterms:W3CDTF">2024-10-31T12:35:20Z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2024-10-22T00:00:00Z</vt:filetime>
  </property>
  <property fmtid="{D5CDD505-2E9C-101B-9397-08002B2CF9AE}" pid="3" name="LastSaved">
    <vt:filetime>2024-10-31T00:00:00Z</vt:filetime>
  </property>
</Properties>
</file>